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ecor-doma.ru/published/publicdata/DECORD15WA/attachments/SC/products_pictures/MX-8601-13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obigrushke.ru/wp-content/uploads/2011/11/%D1%80%D0%B8%D0%BC%D1%81%D0%BA%D0%B8%D0%B5-%D1%86%D0%B8%D1%84%D1%80%D1%8B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4664"/>
            <a:ext cx="6912768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Математика  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3  класс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Римские  цифры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7552" y="0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8055" y="0"/>
            <a:ext cx="6190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0"/>
            <a:ext cx="7280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0"/>
            <a:ext cx="8306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20765" y="0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052736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50  100   500   10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348880"/>
            <a:ext cx="12939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429000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110        600          70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16832"/>
            <a:ext cx="8532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100+10   500+100   50+10+10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1015" y="2348880"/>
            <a:ext cx="13740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420888"/>
            <a:ext cx="17508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LXX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734342"/>
            <a:ext cx="91440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1711E-6 L -0.4243 0.0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6244E-6 L 0.13385 -2.562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1.51711E-6 L 0.1559 0.004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6244E-6 L 0.13507 -2.562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67552" y="4941168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Саша  читает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XVII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(12)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главу  книги.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188640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72816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Мама  взяла  в  библиотеке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XXXII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(32)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том  сочинений Л.Н. Толстого.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924944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Москве  больше 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DCCCL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(850)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124744"/>
            <a:ext cx="18722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32856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Российскому  флоту  больше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CCC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(300)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3284984"/>
            <a:ext cx="20162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а 82 из 280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7560" t="10904" r="5501" b="5501"/>
          <a:stretch>
            <a:fillRect/>
          </a:stretch>
        </p:blipFill>
        <p:spPr bwMode="auto">
          <a:xfrm>
            <a:off x="1907704" y="692696"/>
            <a:ext cx="5256584" cy="5256584"/>
          </a:xfrm>
          <a:prstGeom prst="ellipse">
            <a:avLst/>
          </a:prstGeom>
          <a:noFill/>
        </p:spPr>
      </p:pic>
      <p:pic>
        <p:nvPicPr>
          <p:cNvPr id="9218" name="Picture 2" descr="Картинка 17 из 280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24" t="22034" r="27119" b="42373"/>
          <a:stretch>
            <a:fillRect/>
          </a:stretch>
        </p:blipFill>
        <p:spPr bwMode="auto">
          <a:xfrm>
            <a:off x="3707904" y="2276872"/>
            <a:ext cx="2016224" cy="151216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123728" y="836712"/>
            <a:ext cx="4788000" cy="4788000"/>
          </a:xfrm>
          <a:prstGeom prst="ellipse">
            <a:avLst/>
          </a:prstGeom>
          <a:noFill/>
          <a:ln w="333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67963" y="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105273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256490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5534561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256490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59986" y="980728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96090" y="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-315416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Арка 20"/>
          <p:cNvSpPr/>
          <p:nvPr/>
        </p:nvSpPr>
        <p:spPr>
          <a:xfrm rot="10800000">
            <a:off x="0" y="2852936"/>
            <a:ext cx="9144000" cy="4005064"/>
          </a:xfrm>
          <a:prstGeom prst="blockArc">
            <a:avLst>
              <a:gd name="adj1" fmla="val 10803470"/>
              <a:gd name="adj2" fmla="val 20440"/>
              <a:gd name="adj3" fmla="val 38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789040"/>
            <a:ext cx="9144000" cy="23488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65450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Римские  цифры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54868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54868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54868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0294" y="177281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6671" y="177281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36989" y="177281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996952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4139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64642" y="4005064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50851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8959" y="5085184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50851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71134" y="5085184"/>
            <a:ext cx="15728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0648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60648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 flipV="1">
            <a:off x="2051720" y="33265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260648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60648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32849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32849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509120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141277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2606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2849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4509120"/>
            <a:ext cx="696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&lt;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34563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 +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60648"/>
            <a:ext cx="31683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 -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772816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IV+III=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284984"/>
            <a:ext cx="39604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 -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509120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332656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84482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260648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24328" y="1772816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2849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1400"/>
            <a:ext cx="16177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58368" y="19888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198884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67744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6889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37890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3968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92080" y="393305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4437112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51720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40426E-6 L -0.11163 -0.0018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49676E-6 L 0.10104 -0.0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23034E-6 L 0.22708 -0.0020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0342E-6 L 0.06163 -0.0018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1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29" grpId="0"/>
      <p:bldP spid="29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089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63691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СЕЙЧАС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0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ЧЕРЕЗ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1184" y="0"/>
            <a:ext cx="2772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 НАЗАД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2708920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1556792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2708920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0"/>
            <a:ext cx="13564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772816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708920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573016"/>
            <a:ext cx="21387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XIII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725144"/>
            <a:ext cx="21964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2420888"/>
            <a:ext cx="19223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08720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9087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204864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204864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1008"/>
            <a:ext cx="82758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3501008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573016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-171400"/>
            <a:ext cx="9144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980728"/>
            <a:ext cx="10438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60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2132856"/>
            <a:ext cx="15841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980728"/>
            <a:ext cx="118494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3140968"/>
            <a:ext cx="127150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7216" y="4797152"/>
            <a:ext cx="16926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700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3645024"/>
            <a:ext cx="197702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980728"/>
            <a:ext cx="29370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50+10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132856"/>
            <a:ext cx="39959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100+100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4797152"/>
            <a:ext cx="55801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500+100+100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4" grpId="0"/>
      <p:bldP spid="15" grpId="0"/>
      <p:bldP spid="16" grpId="0" animBg="1"/>
      <p:bldP spid="18" grpId="0" animBg="1"/>
      <p:bldP spid="19" grpId="0"/>
      <p:bldP spid="20" grpId="0" animBg="1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110</TotalTime>
  <Words>295</Words>
  <Application>Microsoft Office PowerPoint</Application>
  <PresentationFormat>Экран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MSC_MS_RU_RU_Ed_4_Accessories_2007v_Russia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19</cp:revision>
  <dcterms:created xsi:type="dcterms:W3CDTF">2012-03-10T09:28:15Z</dcterms:created>
  <dcterms:modified xsi:type="dcterms:W3CDTF">2016-01-26T04:43:59Z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