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ecor-doma.ru/published/publicdata/DECORD15WA/attachments/SC/products_pictures/MX-8601-13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obigrushke.ru/wp-content/uploads/2011/11/%D1%80%D0%B8%D0%BC%D1%81%D0%BA%D0%B8%D0%B5-%D1%86%D0%B8%D1%84%D1%80%D1%8B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404664"/>
            <a:ext cx="6912768" cy="39703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Математика  </a:t>
            </a:r>
          </a:p>
          <a:p>
            <a:pPr algn="ctr"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3  класс</a:t>
            </a:r>
          </a:p>
          <a:p>
            <a:pPr algn="ctr"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Римские  цифры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7552" y="0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8055" y="0"/>
            <a:ext cx="6190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0"/>
            <a:ext cx="7280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0"/>
            <a:ext cx="8306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20765" y="0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052736"/>
            <a:ext cx="50405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50  100   500   10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348880"/>
            <a:ext cx="12939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3429000"/>
            <a:ext cx="59766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110        600          70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916832"/>
            <a:ext cx="8532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100+10   500+100   50+10+10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51015" y="2348880"/>
            <a:ext cx="13740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2420888"/>
            <a:ext cx="17508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LXX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734342"/>
            <a:ext cx="9144000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6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51711E-6 L -0.4243 0.004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" y="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6244E-6 L 0.13385 -2.562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1.51711E-6 L 0.1559 0.004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6244E-6 L 0.13507 -2.562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67552" y="4941168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Саша  читает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XVII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(12)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главу  книги.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188640"/>
            <a:ext cx="136815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72816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Мама  взяла  в  библиотеке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XXXII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(32)</a:t>
            </a:r>
          </a:p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том  сочинений Л.Н. Толстого.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36296" y="2924944"/>
            <a:ext cx="136815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Москве  больше   чем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DCCCL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(850)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лет.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1124744"/>
            <a:ext cx="187220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132856"/>
            <a:ext cx="9144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Российскому  флоту  больше  чем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CCC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(300)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лет.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76256" y="3284984"/>
            <a:ext cx="201622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Картинка 82 из 2808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 contrast="20000"/>
          </a:blip>
          <a:srcRect l="7560" t="10904" r="5501" b="5501"/>
          <a:stretch>
            <a:fillRect/>
          </a:stretch>
        </p:blipFill>
        <p:spPr bwMode="auto">
          <a:xfrm>
            <a:off x="1907704" y="692696"/>
            <a:ext cx="5256584" cy="5256584"/>
          </a:xfrm>
          <a:prstGeom prst="ellipse">
            <a:avLst/>
          </a:prstGeom>
          <a:noFill/>
        </p:spPr>
      </p:pic>
      <p:pic>
        <p:nvPicPr>
          <p:cNvPr id="9218" name="Picture 2" descr="Картинка 17 из 2802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424" t="22034" r="27119" b="42373"/>
          <a:stretch>
            <a:fillRect/>
          </a:stretch>
        </p:blipFill>
        <p:spPr bwMode="auto">
          <a:xfrm>
            <a:off x="3707904" y="2276872"/>
            <a:ext cx="2016224" cy="1512168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2123728" y="836712"/>
            <a:ext cx="4788000" cy="4788000"/>
          </a:xfrm>
          <a:prstGeom prst="ellipse">
            <a:avLst/>
          </a:prstGeom>
          <a:noFill/>
          <a:ln w="333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67963" y="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105273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256490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38610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80112" y="50851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5534561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71800" y="50851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8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256490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59986" y="980728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96090" y="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1920" y="-315416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Арка 20"/>
          <p:cNvSpPr/>
          <p:nvPr/>
        </p:nvSpPr>
        <p:spPr>
          <a:xfrm rot="10800000">
            <a:off x="0" y="2852936"/>
            <a:ext cx="9144000" cy="4005064"/>
          </a:xfrm>
          <a:prstGeom prst="blockArc">
            <a:avLst>
              <a:gd name="adj1" fmla="val 10803470"/>
              <a:gd name="adj2" fmla="val 20440"/>
              <a:gd name="adj3" fmla="val 3895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3789040"/>
            <a:ext cx="9144000" cy="23488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065450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Римские  цифры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54868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548680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54868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0294" y="177281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6671" y="177281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36989" y="1772816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996952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996952"/>
            <a:ext cx="10070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2996952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2996952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84168" y="2996952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41398" y="2996952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3888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4048" y="400506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28184" y="400506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64642" y="4005064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59832" y="5085184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8959" y="5085184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5085184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71134" y="5085184"/>
            <a:ext cx="15728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0648"/>
            <a:ext cx="10070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60648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 flipV="1">
            <a:off x="2051720" y="33265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484784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1484784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260648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260648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2320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3284984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3284984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4509120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4509120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23728" y="141277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2606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0232" y="14847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32849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4509120"/>
            <a:ext cx="6960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&lt;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30243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 + 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72816"/>
            <a:ext cx="34563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 + 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260648"/>
            <a:ext cx="31683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 - 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1772816"/>
            <a:ext cx="30243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IV+III=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3284984"/>
            <a:ext cx="39604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 - III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4509120"/>
            <a:ext cx="38884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 + III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332656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184482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40352" y="260648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24328" y="1772816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32849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4509120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71400"/>
            <a:ext cx="16177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908720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908720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90872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908720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944" y="90872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908720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2060848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2060848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58368" y="198884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2060848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198884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2060848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299695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67744" y="2996952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96889" y="2996952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39952" y="2996952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60032" y="299695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80112" y="2996952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393305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378904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03848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63888" y="393305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3968" y="38610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92080" y="3933056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04048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79912" y="2996952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27784" y="4437112"/>
            <a:ext cx="50405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051720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40426E-6 L -0.11163 -0.0018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49676E-6 L 0.10104 -0.0020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23034E-6 L 0.22708 -0.00208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0342E-6 L 0.06163 -0.0018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1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0" grpId="1"/>
      <p:bldP spid="29" grpId="0"/>
      <p:bldP spid="29" grpId="1"/>
      <p:bldP spid="30" grpId="0"/>
      <p:bldP spid="3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847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70892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1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63691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60648"/>
            <a:ext cx="28803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СЕЙЧАС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0"/>
            <a:ext cx="28803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ЧЕРЕЗ 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2 ГОДА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71184" y="0"/>
            <a:ext cx="27728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2 ГОДА НАЗАД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99992" y="2708920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76256" y="1556792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32240" y="2708920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908720"/>
            <a:ext cx="13564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772816"/>
            <a:ext cx="15905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708920"/>
            <a:ext cx="15905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3573016"/>
            <a:ext cx="21387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XIII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4725144"/>
            <a:ext cx="21964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92280" y="2420888"/>
            <a:ext cx="19223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08720"/>
            <a:ext cx="86409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90872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0872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204864"/>
            <a:ext cx="86409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204864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204864"/>
            <a:ext cx="17427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501008"/>
            <a:ext cx="82758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3501008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573016"/>
            <a:ext cx="17427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-171400"/>
            <a:ext cx="9144000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-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980728"/>
            <a:ext cx="104387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60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1920" y="2132856"/>
            <a:ext cx="15841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200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980728"/>
            <a:ext cx="118494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LX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3140968"/>
            <a:ext cx="1271502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7216" y="4797152"/>
            <a:ext cx="169269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700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48264" y="3645024"/>
            <a:ext cx="197702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DCC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84168" y="980728"/>
            <a:ext cx="293702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50+10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48064" y="2132856"/>
            <a:ext cx="399593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100+100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63888" y="4797152"/>
            <a:ext cx="558011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500+100+100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4" grpId="0"/>
      <p:bldP spid="15" grpId="0"/>
      <p:bldP spid="16" grpId="0" animBg="1"/>
      <p:bldP spid="18" grpId="0" animBg="1"/>
      <p:bldP spid="19" grpId="0"/>
      <p:bldP spid="20" grpId="0" animBg="1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MSC_MS_RU_RU_Ed_4_Accessories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43BDFD5-AF7D-47DD-944F-0A9E24D59CF6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402C614C-32F0-4E99-98B1-0567D4414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MSC_MS_RU_RU_Ed_4_Accessories_2007v_Russia</Template>
  <TotalTime>110</TotalTime>
  <Words>295</Words>
  <Application>Microsoft Office PowerPoint</Application>
  <PresentationFormat>Экран (4:3)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MSC_MS_RU_RU_Ed_4_Accessories_2007v_Russia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света</cp:lastModifiedBy>
  <cp:revision>19</cp:revision>
  <dcterms:created xsi:type="dcterms:W3CDTF">2012-03-10T09:28:15Z</dcterms:created>
  <dcterms:modified xsi:type="dcterms:W3CDTF">2016-01-26T04:43:59Z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