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29A1-401A-40FE-9CE7-87903385A6B4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E1D0848-C8E0-4A00-B752-B01022AED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29A1-401A-40FE-9CE7-87903385A6B4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0848-C8E0-4A00-B752-B01022AED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29A1-401A-40FE-9CE7-87903385A6B4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0848-C8E0-4A00-B752-B01022AED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29A1-401A-40FE-9CE7-87903385A6B4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E1D0848-C8E0-4A00-B752-B01022AED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29A1-401A-40FE-9CE7-87903385A6B4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0848-C8E0-4A00-B752-B01022AED8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29A1-401A-40FE-9CE7-87903385A6B4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0848-C8E0-4A00-B752-B01022AED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29A1-401A-40FE-9CE7-87903385A6B4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E1D0848-C8E0-4A00-B752-B01022AED8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29A1-401A-40FE-9CE7-87903385A6B4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0848-C8E0-4A00-B752-B01022AED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29A1-401A-40FE-9CE7-87903385A6B4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0848-C8E0-4A00-B752-B01022AED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29A1-401A-40FE-9CE7-87903385A6B4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0848-C8E0-4A00-B752-B01022AED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29A1-401A-40FE-9CE7-87903385A6B4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0848-C8E0-4A00-B752-B01022AED8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C1129A1-401A-40FE-9CE7-87903385A6B4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E1D0848-C8E0-4A00-B752-B01022AED8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terxleb.ru/upload/iblock/043/%20k%20xfkgf.png" TargetMode="External"/><Relationship Id="rId13" Type="http://schemas.openxmlformats.org/officeDocument/2006/relationships/image" Target="../media/image8.gif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hyperlink" Target="http://www.snezhoka.narod.ru/basket1.gif" TargetMode="External"/><Relationship Id="rId2" Type="http://schemas.openxmlformats.org/officeDocument/2006/relationships/hyperlink" Target="http://img-fotki.yandex.ru/get/4522/111874181.89/0_910cf_558dbe80_X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ryabinka-volkhov.ru/groups/0a22b43b4cd78b6b5ca3752f8d835dd8.jpeg" TargetMode="External"/><Relationship Id="rId11" Type="http://schemas.openxmlformats.org/officeDocument/2006/relationships/image" Target="../media/image9.gif"/><Relationship Id="rId5" Type="http://schemas.openxmlformats.org/officeDocument/2006/relationships/image" Target="../media/image5.gif"/><Relationship Id="rId10" Type="http://schemas.openxmlformats.org/officeDocument/2006/relationships/hyperlink" Target="http://img65.imageshack.us/img65/6595/wolfwalks5mh.gif" TargetMode="External"/><Relationship Id="rId4" Type="http://schemas.openxmlformats.org/officeDocument/2006/relationships/hyperlink" Target="http://i026.radikal.ru/0805/19/75303d58b5fd.gif" TargetMode="External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terxleb.ru/upload/iblock/043/%20k%20xfkgf.png" TargetMode="External"/><Relationship Id="rId13" Type="http://schemas.openxmlformats.org/officeDocument/2006/relationships/image" Target="../media/image8.gif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hyperlink" Target="http://www.snezhoka.narod.ru/basket1.gif" TargetMode="External"/><Relationship Id="rId2" Type="http://schemas.openxmlformats.org/officeDocument/2006/relationships/hyperlink" Target="http://img-fotki.yandex.ru/get/4522/111874181.89/0_910cf_558dbe80_X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ryabinka-volkhov.ru/groups/0a22b43b4cd78b6b5ca3752f8d835dd8.jpeg" TargetMode="External"/><Relationship Id="rId11" Type="http://schemas.openxmlformats.org/officeDocument/2006/relationships/image" Target="../media/image9.gif"/><Relationship Id="rId5" Type="http://schemas.openxmlformats.org/officeDocument/2006/relationships/image" Target="../media/image5.gif"/><Relationship Id="rId10" Type="http://schemas.openxmlformats.org/officeDocument/2006/relationships/hyperlink" Target="http://img65.imageshack.us/img65/6595/wolfwalks5mh.gif" TargetMode="External"/><Relationship Id="rId4" Type="http://schemas.openxmlformats.org/officeDocument/2006/relationships/hyperlink" Target="http://i026.radikal.ru/0805/19/75303d58b5fd.gif" TargetMode="External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terxleb.ru/upload/iblock/043/%20k%20xfkgf.png" TargetMode="External"/><Relationship Id="rId13" Type="http://schemas.openxmlformats.org/officeDocument/2006/relationships/image" Target="../media/image8.gif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hyperlink" Target="http://www.snezhoka.narod.ru/basket1.gif" TargetMode="External"/><Relationship Id="rId2" Type="http://schemas.openxmlformats.org/officeDocument/2006/relationships/hyperlink" Target="http://img-fotki.yandex.ru/get/4522/111874181.89/0_910cf_558dbe80_X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ryabinka-volkhov.ru/groups/0a22b43b4cd78b6b5ca3752f8d835dd8.jpeg" TargetMode="External"/><Relationship Id="rId11" Type="http://schemas.openxmlformats.org/officeDocument/2006/relationships/image" Target="../media/image9.gif"/><Relationship Id="rId5" Type="http://schemas.openxmlformats.org/officeDocument/2006/relationships/image" Target="../media/image5.gif"/><Relationship Id="rId10" Type="http://schemas.openxmlformats.org/officeDocument/2006/relationships/hyperlink" Target="http://img65.imageshack.us/img65/6595/wolfwalks5mh.gif" TargetMode="External"/><Relationship Id="rId4" Type="http://schemas.openxmlformats.org/officeDocument/2006/relationships/hyperlink" Target="http://i026.radikal.ru/0805/19/75303d58b5fd.gif" TargetMode="External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terxleb.ru/upload/iblock/043/%20k%20xfkgf.png" TargetMode="External"/><Relationship Id="rId13" Type="http://schemas.openxmlformats.org/officeDocument/2006/relationships/image" Target="../media/image8.gif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hyperlink" Target="http://www.snezhoka.narod.ru/basket1.gif" TargetMode="External"/><Relationship Id="rId2" Type="http://schemas.openxmlformats.org/officeDocument/2006/relationships/hyperlink" Target="http://img-fotki.yandex.ru/get/4522/111874181.89/0_910cf_558dbe80_X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ryabinka-volkhov.ru/groups/0a22b43b4cd78b6b5ca3752f8d835dd8.jpeg" TargetMode="External"/><Relationship Id="rId11" Type="http://schemas.openxmlformats.org/officeDocument/2006/relationships/image" Target="../media/image9.gif"/><Relationship Id="rId5" Type="http://schemas.openxmlformats.org/officeDocument/2006/relationships/image" Target="../media/image5.gif"/><Relationship Id="rId10" Type="http://schemas.openxmlformats.org/officeDocument/2006/relationships/hyperlink" Target="http://img65.imageshack.us/img65/6595/wolfwalks5mh.gif" TargetMode="External"/><Relationship Id="rId4" Type="http://schemas.openxmlformats.org/officeDocument/2006/relationships/hyperlink" Target="http://i026.radikal.ru/0805/19/75303d58b5fd.gif" TargetMode="External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hyperlink" Target="http://img-fotki.yandex.ru/get/4522/111874181.89/0_910cf_558dbe80_X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ryabinka-volkhov.ru/groups/0a22b43b4cd78b6b5ca3752f8d835dd8.jpeg" TargetMode="External"/><Relationship Id="rId11" Type="http://schemas.openxmlformats.org/officeDocument/2006/relationships/image" Target="../media/image9.gif"/><Relationship Id="rId5" Type="http://schemas.openxmlformats.org/officeDocument/2006/relationships/image" Target="../media/image5.gif"/><Relationship Id="rId10" Type="http://schemas.openxmlformats.org/officeDocument/2006/relationships/image" Target="../media/image8.gif"/><Relationship Id="rId4" Type="http://schemas.openxmlformats.org/officeDocument/2006/relationships/hyperlink" Target="http://i026.radikal.ru/0805/19/75303d58b5fd.gif" TargetMode="External"/><Relationship Id="rId9" Type="http://schemas.openxmlformats.org/officeDocument/2006/relationships/hyperlink" Target="http://www.snezhoka.narod.ru/basket1.gif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hyperlink" Target="http://img-fotki.yandex.ru/get/4522/111874181.89/0_910cf_558dbe80_X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ryabinka-volkhov.ru/groups/0a22b43b4cd78b6b5ca3752f8d835dd8.jpeg" TargetMode="External"/><Relationship Id="rId11" Type="http://schemas.openxmlformats.org/officeDocument/2006/relationships/image" Target="../media/image8.gif"/><Relationship Id="rId5" Type="http://schemas.openxmlformats.org/officeDocument/2006/relationships/image" Target="../media/image5.gif"/><Relationship Id="rId10" Type="http://schemas.openxmlformats.org/officeDocument/2006/relationships/image" Target="../media/image9.gif"/><Relationship Id="rId4" Type="http://schemas.openxmlformats.org/officeDocument/2006/relationships/hyperlink" Target="http://i026.radikal.ru/0805/19/75303d58b5fd.gif" TargetMode="External"/><Relationship Id="rId9" Type="http://schemas.openxmlformats.org/officeDocument/2006/relationships/hyperlink" Target="http://img65.imageshack.us/img65/6595/wolfwalks5mh.gif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8.gif"/><Relationship Id="rId2" Type="http://schemas.openxmlformats.org/officeDocument/2006/relationships/hyperlink" Target="http://img-fotki.yandex.ru/get/4522/111874181.89/0_910cf_558dbe80_X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ryabinka-volkhov.ru/groups/0a22b43b4cd78b6b5ca3752f8d835dd8.jpeg" TargetMode="External"/><Relationship Id="rId11" Type="http://schemas.openxmlformats.org/officeDocument/2006/relationships/hyperlink" Target="http://www.snezhoka.narod.ru/basket1.gif" TargetMode="External"/><Relationship Id="rId5" Type="http://schemas.openxmlformats.org/officeDocument/2006/relationships/image" Target="../media/image5.gif"/><Relationship Id="rId10" Type="http://schemas.openxmlformats.org/officeDocument/2006/relationships/image" Target="../media/image9.gif"/><Relationship Id="rId4" Type="http://schemas.openxmlformats.org/officeDocument/2006/relationships/hyperlink" Target="http://i026.radikal.ru/0805/19/75303d58b5fd.gif" TargetMode="External"/><Relationship Id="rId9" Type="http://schemas.openxmlformats.org/officeDocument/2006/relationships/hyperlink" Target="http://img65.imageshack.us/img65/6595/wolfwalks5mh.gif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9.gif"/><Relationship Id="rId2" Type="http://schemas.openxmlformats.org/officeDocument/2006/relationships/hyperlink" Target="http://img-fotki.yandex.ru/get/4522/111874181.89/0_910cf_558dbe80_X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ryabinka-volkhov.ru/groups/0a22b43b4cd78b6b5ca3752f8d835dd8.jpeg" TargetMode="External"/><Relationship Id="rId11" Type="http://schemas.openxmlformats.org/officeDocument/2006/relationships/hyperlink" Target="http://img65.imageshack.us/img65/6595/wolfwalks5mh.gif" TargetMode="External"/><Relationship Id="rId5" Type="http://schemas.openxmlformats.org/officeDocument/2006/relationships/image" Target="../media/image5.gif"/><Relationship Id="rId10" Type="http://schemas.openxmlformats.org/officeDocument/2006/relationships/image" Target="../media/image8.gif"/><Relationship Id="rId4" Type="http://schemas.openxmlformats.org/officeDocument/2006/relationships/hyperlink" Target="http://i026.radikal.ru/0805/19/75303d58b5fd.gif" TargetMode="External"/><Relationship Id="rId9" Type="http://schemas.openxmlformats.org/officeDocument/2006/relationships/hyperlink" Target="http://www.snezhoka.narod.ru/basket1.gif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9.gif"/><Relationship Id="rId2" Type="http://schemas.openxmlformats.org/officeDocument/2006/relationships/hyperlink" Target="http://img-fotki.yandex.ru/get/4522/111874181.89/0_910cf_558dbe80_X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ryabinka-volkhov.ru/groups/0a22b43b4cd78b6b5ca3752f8d835dd8.jpeg" TargetMode="External"/><Relationship Id="rId11" Type="http://schemas.openxmlformats.org/officeDocument/2006/relationships/hyperlink" Target="http://img65.imageshack.us/img65/6595/wolfwalks5mh.gif" TargetMode="External"/><Relationship Id="rId5" Type="http://schemas.openxmlformats.org/officeDocument/2006/relationships/image" Target="../media/image5.gif"/><Relationship Id="rId10" Type="http://schemas.openxmlformats.org/officeDocument/2006/relationships/image" Target="../media/image8.gif"/><Relationship Id="rId4" Type="http://schemas.openxmlformats.org/officeDocument/2006/relationships/hyperlink" Target="http://i026.radikal.ru/0805/19/75303d58b5fd.gif" TargetMode="External"/><Relationship Id="rId9" Type="http://schemas.openxmlformats.org/officeDocument/2006/relationships/hyperlink" Target="http://www.snezhoka.narod.ru/basket1.gif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9.gif"/><Relationship Id="rId2" Type="http://schemas.openxmlformats.org/officeDocument/2006/relationships/hyperlink" Target="http://img-fotki.yandex.ru/get/4522/111874181.89/0_910cf_558dbe80_X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ryabinka-volkhov.ru/groups/0a22b43b4cd78b6b5ca3752f8d835dd8.jpeg" TargetMode="External"/><Relationship Id="rId11" Type="http://schemas.openxmlformats.org/officeDocument/2006/relationships/hyperlink" Target="http://img65.imageshack.us/img65/6595/wolfwalks5mh.gif" TargetMode="External"/><Relationship Id="rId5" Type="http://schemas.openxmlformats.org/officeDocument/2006/relationships/image" Target="../media/image5.gif"/><Relationship Id="rId10" Type="http://schemas.openxmlformats.org/officeDocument/2006/relationships/image" Target="../media/image8.gif"/><Relationship Id="rId4" Type="http://schemas.openxmlformats.org/officeDocument/2006/relationships/hyperlink" Target="http://i026.radikal.ru/0805/19/75303d58b5fd.gif" TargetMode="External"/><Relationship Id="rId9" Type="http://schemas.openxmlformats.org/officeDocument/2006/relationships/hyperlink" Target="http://www.snezhoka.narod.ru/basket1.gif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8.gif"/><Relationship Id="rId2" Type="http://schemas.openxmlformats.org/officeDocument/2006/relationships/hyperlink" Target="http://img-fotki.yandex.ru/get/4522/111874181.89/0_910cf_558dbe80_X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ryabinka-volkhov.ru/groups/0a22b43b4cd78b6b5ca3752f8d835dd8.jpeg" TargetMode="External"/><Relationship Id="rId11" Type="http://schemas.openxmlformats.org/officeDocument/2006/relationships/hyperlink" Target="http://www.snezhoka.narod.ru/basket1.gif" TargetMode="External"/><Relationship Id="rId5" Type="http://schemas.openxmlformats.org/officeDocument/2006/relationships/image" Target="../media/image5.gif"/><Relationship Id="rId10" Type="http://schemas.openxmlformats.org/officeDocument/2006/relationships/image" Target="../media/image9.gif"/><Relationship Id="rId4" Type="http://schemas.openxmlformats.org/officeDocument/2006/relationships/hyperlink" Target="http://i026.radikal.ru/0805/19/75303d58b5fd.gif" TargetMode="External"/><Relationship Id="rId9" Type="http://schemas.openxmlformats.org/officeDocument/2006/relationships/hyperlink" Target="http://img65.imageshack.us/img65/6595/wolfwalks5mh.gif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8.gif"/><Relationship Id="rId2" Type="http://schemas.openxmlformats.org/officeDocument/2006/relationships/hyperlink" Target="http://img-fotki.yandex.ru/get/4522/111874181.89/0_910cf_558dbe80_X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ryabinka-volkhov.ru/groups/0a22b43b4cd78b6b5ca3752f8d835dd8.jpeg" TargetMode="External"/><Relationship Id="rId11" Type="http://schemas.openxmlformats.org/officeDocument/2006/relationships/hyperlink" Target="http://www.snezhoka.narod.ru/basket1.gif" TargetMode="External"/><Relationship Id="rId5" Type="http://schemas.openxmlformats.org/officeDocument/2006/relationships/image" Target="../media/image5.gif"/><Relationship Id="rId10" Type="http://schemas.openxmlformats.org/officeDocument/2006/relationships/image" Target="../media/image9.gif"/><Relationship Id="rId4" Type="http://schemas.openxmlformats.org/officeDocument/2006/relationships/hyperlink" Target="http://i026.radikal.ru/0805/19/75303d58b5fd.gif" TargetMode="External"/><Relationship Id="rId9" Type="http://schemas.openxmlformats.org/officeDocument/2006/relationships/hyperlink" Target="http://img65.imageshack.us/img65/6595/wolfwalks5mh.gi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1-001-Avtor-SHevtsova-S_A_-uchitel-nachalnykh-klassov-MOU-SOSH-49-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" y="0"/>
            <a:ext cx="9142858" cy="68571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14546" y="857232"/>
            <a:ext cx="5643602" cy="4500594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ru-RU" sz="7200" b="1" i="1" dirty="0" smtClean="0">
                <a:solidFill>
                  <a:schemeClr val="accent3">
                    <a:lumMod val="50000"/>
                  </a:schemeClr>
                </a:solidFill>
              </a:rPr>
              <a:t>Сложение и вычитание в пределах 10.</a:t>
            </a:r>
            <a:endParaRPr lang="ru-RU" sz="72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-main-pic" descr="Картинка 27 из 212249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6077" y="2143116"/>
            <a:ext cx="2347923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http://i026.radikal.ru/0805/19/75303d58b5fd.gif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68379">
            <a:off x="6845383" y="86822"/>
            <a:ext cx="1878987" cy="1710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-main-pic" descr="Картинка 103 из 105408">
            <a:hlinkClick r:id="rId6" tgtFrame="&quot;_blank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0" y="3714728"/>
            <a:ext cx="242889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Группа 10"/>
          <p:cNvGrpSpPr/>
          <p:nvPr/>
        </p:nvGrpSpPr>
        <p:grpSpPr>
          <a:xfrm>
            <a:off x="2643174" y="2714620"/>
            <a:ext cx="1714502" cy="1000125"/>
            <a:chOff x="2643174" y="2714620"/>
            <a:chExt cx="1714502" cy="1000125"/>
          </a:xfrm>
        </p:grpSpPr>
        <p:pic>
          <p:nvPicPr>
            <p:cNvPr id="6" name="i-main-pic" descr="Картинка 402 из 15791">
              <a:hlinkClick r:id="rId8" tgtFrame="&quot;_blank&quot;"/>
            </p:cNvPr>
            <p:cNvPicPr/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20928226">
              <a:off x="2643174" y="2714620"/>
              <a:ext cx="1714502" cy="1000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Box 9"/>
            <p:cNvSpPr txBox="1"/>
            <p:nvPr/>
          </p:nvSpPr>
          <p:spPr>
            <a:xfrm>
              <a:off x="3214678" y="2857496"/>
              <a:ext cx="5715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FF00"/>
                  </a:solidFill>
                </a:rPr>
                <a:t>4</a:t>
              </a:r>
              <a:endParaRPr lang="ru-RU" sz="36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264329" y="3410290"/>
            <a:ext cx="1500188" cy="1235211"/>
            <a:chOff x="4264329" y="3410290"/>
            <a:chExt cx="1500188" cy="1235211"/>
          </a:xfrm>
        </p:grpSpPr>
        <p:pic>
          <p:nvPicPr>
            <p:cNvPr id="7" name="i-main-pic" descr="Картинка 402 из 15791">
              <a:hlinkClick r:id="rId8" tgtFrame="&quot;_blank&quot;"/>
            </p:cNvPr>
            <p:cNvPicPr/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20955149">
              <a:off x="4264329" y="3410290"/>
              <a:ext cx="1500188" cy="1235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TextBox 11"/>
            <p:cNvSpPr txBox="1"/>
            <p:nvPr/>
          </p:nvSpPr>
          <p:spPr>
            <a:xfrm>
              <a:off x="4786314" y="3643314"/>
              <a:ext cx="5715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FF00"/>
                  </a:solidFill>
                </a:rPr>
                <a:t>3</a:t>
              </a:r>
              <a:endParaRPr lang="ru-RU" sz="36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572132" y="2571744"/>
            <a:ext cx="1500188" cy="1155278"/>
            <a:chOff x="6251129" y="2996635"/>
            <a:chExt cx="1500188" cy="1155278"/>
          </a:xfrm>
        </p:grpSpPr>
        <p:pic>
          <p:nvPicPr>
            <p:cNvPr id="8" name="i-main-pic" descr="Картинка 402 из 15791">
              <a:hlinkClick r:id="rId8" tgtFrame="&quot;_blank&quot;"/>
            </p:cNvPr>
            <p:cNvPicPr/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19971819">
              <a:off x="6251129" y="2996635"/>
              <a:ext cx="1500188" cy="1155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TextBox 13"/>
            <p:cNvSpPr txBox="1"/>
            <p:nvPr/>
          </p:nvSpPr>
          <p:spPr>
            <a:xfrm>
              <a:off x="6786578" y="3214686"/>
              <a:ext cx="5000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FF00"/>
                  </a:solidFill>
                </a:rPr>
                <a:t>2</a:t>
              </a:r>
              <a:endParaRPr lang="ru-RU" sz="3600" b="1" dirty="0">
                <a:solidFill>
                  <a:srgbClr val="FFFF00"/>
                </a:solidFill>
              </a:endParaRPr>
            </a:p>
          </p:txBody>
        </p:sp>
      </p:grpSp>
      <p:pic>
        <p:nvPicPr>
          <p:cNvPr id="5" name="i-main-pic" descr="Картинка 233 из 151189">
            <a:hlinkClick r:id="rId10" tgtFrame="&quot;_blank&quot;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5643570" y="5072074"/>
            <a:ext cx="3143240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-main-pic" descr="Картинка 5 из 164405">
            <a:hlinkClick r:id="rId12" tgtFrame="&quot;_blank&quot;"/>
          </p:cNvPr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428860" y="5476875"/>
            <a:ext cx="2000264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Группа 17"/>
          <p:cNvGrpSpPr/>
          <p:nvPr/>
        </p:nvGrpSpPr>
        <p:grpSpPr>
          <a:xfrm>
            <a:off x="2928926" y="357166"/>
            <a:ext cx="2928958" cy="1041276"/>
            <a:chOff x="2786050" y="1214422"/>
            <a:chExt cx="2928958" cy="1041276"/>
          </a:xfrm>
        </p:grpSpPr>
        <p:sp>
          <p:nvSpPr>
            <p:cNvPr id="17" name="Выноска-облако 16"/>
            <p:cNvSpPr/>
            <p:nvPr/>
          </p:nvSpPr>
          <p:spPr>
            <a:xfrm>
              <a:off x="2786050" y="1214422"/>
              <a:ext cx="2928958" cy="1041276"/>
            </a:xfrm>
            <a:prstGeom prst="cloudCallou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357554" y="1214422"/>
              <a:ext cx="185738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 smtClean="0">
                  <a:solidFill>
                    <a:srgbClr val="0070C0"/>
                  </a:solidFill>
                </a:rPr>
                <a:t>6 - 3</a:t>
              </a:r>
              <a:endParaRPr lang="ru-RU" sz="60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20" name="Выноска-облако 19"/>
          <p:cNvSpPr/>
          <p:nvPr/>
        </p:nvSpPr>
        <p:spPr>
          <a:xfrm>
            <a:off x="428596" y="357166"/>
            <a:ext cx="1857388" cy="612648"/>
          </a:xfrm>
          <a:prstGeom prst="cloudCallout">
            <a:avLst>
              <a:gd name="adj1" fmla="val -30361"/>
              <a:gd name="adj2" fmla="val 9379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5 0.0838 L 0.27466 0.4722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00" y="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84 0.0493 L -0.1743 0.28032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1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-0.03159 0.39885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" y="1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-main-pic" descr="Картинка 27 из 212249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6077" y="2143116"/>
            <a:ext cx="2347923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http://i026.radikal.ru/0805/19/75303d58b5fd.gif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68379">
            <a:off x="6695508" y="-77254"/>
            <a:ext cx="2152388" cy="196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-main-pic" descr="Картинка 103 из 105408">
            <a:hlinkClick r:id="rId6" tgtFrame="&quot;_blank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0" y="3714728"/>
            <a:ext cx="242889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Группа 17"/>
          <p:cNvGrpSpPr/>
          <p:nvPr/>
        </p:nvGrpSpPr>
        <p:grpSpPr>
          <a:xfrm>
            <a:off x="3071802" y="285728"/>
            <a:ext cx="2928958" cy="1112714"/>
            <a:chOff x="3286116" y="1071546"/>
            <a:chExt cx="2928958" cy="1112714"/>
          </a:xfrm>
        </p:grpSpPr>
        <p:sp>
          <p:nvSpPr>
            <p:cNvPr id="17" name="Выноска-облако 16"/>
            <p:cNvSpPr/>
            <p:nvPr/>
          </p:nvSpPr>
          <p:spPr>
            <a:xfrm>
              <a:off x="3286116" y="1071546"/>
              <a:ext cx="2928958" cy="1112714"/>
            </a:xfrm>
            <a:prstGeom prst="cloudCallou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714744" y="1142984"/>
              <a:ext cx="20717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 smtClean="0">
                  <a:solidFill>
                    <a:srgbClr val="0070C0"/>
                  </a:solidFill>
                </a:rPr>
                <a:t>5 + 2</a:t>
              </a:r>
              <a:endParaRPr lang="ru-RU" sz="60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286380" y="2571744"/>
            <a:ext cx="1500188" cy="1143008"/>
            <a:chOff x="5286380" y="2571744"/>
            <a:chExt cx="1500188" cy="1143008"/>
          </a:xfrm>
        </p:grpSpPr>
        <p:pic>
          <p:nvPicPr>
            <p:cNvPr id="8" name="i-main-pic" descr="Картинка 402 из 15791">
              <a:hlinkClick r:id="rId8" tgtFrame="&quot;_blank&quot;"/>
            </p:cNvPr>
            <p:cNvPicPr/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286380" y="2571744"/>
              <a:ext cx="1500188" cy="1143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Box 9"/>
            <p:cNvSpPr txBox="1"/>
            <p:nvPr/>
          </p:nvSpPr>
          <p:spPr>
            <a:xfrm>
              <a:off x="5786446" y="2786058"/>
              <a:ext cx="5000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FF00"/>
                  </a:solidFill>
                </a:rPr>
                <a:t>8</a:t>
              </a:r>
              <a:endParaRPr lang="ru-RU" sz="36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2536315" y="2425350"/>
            <a:ext cx="1500188" cy="1214439"/>
            <a:chOff x="2536315" y="2425350"/>
            <a:chExt cx="1500188" cy="1214439"/>
          </a:xfrm>
        </p:grpSpPr>
        <p:pic>
          <p:nvPicPr>
            <p:cNvPr id="7" name="i-main-pic" descr="Картинка 402 из 15791">
              <a:hlinkClick r:id="rId8" tgtFrame="&quot;_blank&quot;"/>
            </p:cNvPr>
            <p:cNvPicPr/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20898751">
              <a:off x="2536315" y="2425350"/>
              <a:ext cx="1500188" cy="1214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TextBox 10"/>
            <p:cNvSpPr txBox="1"/>
            <p:nvPr/>
          </p:nvSpPr>
          <p:spPr>
            <a:xfrm>
              <a:off x="3071802" y="2643182"/>
              <a:ext cx="6429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FF00"/>
                  </a:solidFill>
                </a:rPr>
                <a:t>7</a:t>
              </a:r>
              <a:endParaRPr lang="ru-RU" sz="36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3727206" y="3284997"/>
            <a:ext cx="1500188" cy="1138978"/>
            <a:chOff x="3727206" y="3284997"/>
            <a:chExt cx="1500188" cy="1138978"/>
          </a:xfrm>
        </p:grpSpPr>
        <p:pic>
          <p:nvPicPr>
            <p:cNvPr id="6" name="i-main-pic" descr="Картинка 402 из 15791">
              <a:hlinkClick r:id="rId8" tgtFrame="&quot;_blank&quot;"/>
            </p:cNvPr>
            <p:cNvPicPr/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20979564">
              <a:off x="3727206" y="3284997"/>
              <a:ext cx="1500188" cy="1138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TextBox 13"/>
            <p:cNvSpPr txBox="1"/>
            <p:nvPr/>
          </p:nvSpPr>
          <p:spPr>
            <a:xfrm>
              <a:off x="4214810" y="3500438"/>
              <a:ext cx="5000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FF00"/>
                  </a:solidFill>
                </a:rPr>
                <a:t>6</a:t>
              </a:r>
              <a:endParaRPr lang="ru-RU" sz="3600" b="1" dirty="0">
                <a:solidFill>
                  <a:srgbClr val="FFFF00"/>
                </a:solidFill>
              </a:endParaRPr>
            </a:p>
          </p:txBody>
        </p:sp>
      </p:grpSp>
      <p:pic>
        <p:nvPicPr>
          <p:cNvPr id="5" name="i-main-pic" descr="Картинка 233 из 151189">
            <a:hlinkClick r:id="rId10" tgtFrame="&quot;_blank&quot;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5643570" y="5072074"/>
            <a:ext cx="3143240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-main-pic" descr="Картинка 5 из 164405">
            <a:hlinkClick r:id="rId12" tgtFrame="&quot;_blank&quot;"/>
          </p:cNvPr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00298" y="5476875"/>
            <a:ext cx="1928826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Выноска-облако 19"/>
          <p:cNvSpPr/>
          <p:nvPr/>
        </p:nvSpPr>
        <p:spPr>
          <a:xfrm>
            <a:off x="6143636" y="214290"/>
            <a:ext cx="1214446" cy="612648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78 0.05787 L 0.01476 0.4358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1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03 0.08357 L 0.00538 0.48264 " pathEditMode="relative" ptsTypes="AA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0.0324 L 0.16007 0.34745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0" y="1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-main-pic" descr="Картинка 27 из 212249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6077" y="2000240"/>
            <a:ext cx="2347923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http://i026.radikal.ru/0805/19/75303d58b5fd.gif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68379">
            <a:off x="6788264" y="-71787"/>
            <a:ext cx="2232867" cy="196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-main-pic" descr="Картинка 103 из 105408">
            <a:hlinkClick r:id="rId6" tgtFrame="&quot;_blank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0" y="3714728"/>
            <a:ext cx="242889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Группа 18"/>
          <p:cNvGrpSpPr/>
          <p:nvPr/>
        </p:nvGrpSpPr>
        <p:grpSpPr>
          <a:xfrm>
            <a:off x="2643174" y="285728"/>
            <a:ext cx="3571900" cy="1285884"/>
            <a:chOff x="2285984" y="1571612"/>
            <a:chExt cx="3357586" cy="1015663"/>
          </a:xfrm>
        </p:grpSpPr>
        <p:sp>
          <p:nvSpPr>
            <p:cNvPr id="18" name="Выноска-облако 17"/>
            <p:cNvSpPr/>
            <p:nvPr/>
          </p:nvSpPr>
          <p:spPr>
            <a:xfrm>
              <a:off x="2285984" y="1571613"/>
              <a:ext cx="3357586" cy="789960"/>
            </a:xfrm>
            <a:prstGeom prst="cloudCallout">
              <a:avLst>
                <a:gd name="adj1" fmla="val -15052"/>
                <a:gd name="adj2" fmla="val 86094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71802" y="1571612"/>
              <a:ext cx="21431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 smtClean="0">
                  <a:solidFill>
                    <a:srgbClr val="0070C0"/>
                  </a:solidFill>
                </a:rPr>
                <a:t>9 - 4</a:t>
              </a:r>
              <a:endParaRPr lang="ru-RU" sz="60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2214546" y="2786058"/>
            <a:ext cx="1500188" cy="1308319"/>
            <a:chOff x="2686513" y="3085048"/>
            <a:chExt cx="1500188" cy="1308319"/>
          </a:xfrm>
        </p:grpSpPr>
        <p:pic>
          <p:nvPicPr>
            <p:cNvPr id="7" name="i-main-pic" descr="Картинка 402 из 15791">
              <a:hlinkClick r:id="rId8" tgtFrame="&quot;_blank&quot;"/>
            </p:cNvPr>
            <p:cNvPicPr/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20323753">
              <a:off x="2686513" y="3085048"/>
              <a:ext cx="1500188" cy="1308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TextBox 10"/>
            <p:cNvSpPr txBox="1"/>
            <p:nvPr/>
          </p:nvSpPr>
          <p:spPr>
            <a:xfrm>
              <a:off x="3214678" y="3357562"/>
              <a:ext cx="5000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FF00"/>
                  </a:solidFill>
                </a:rPr>
                <a:t>7</a:t>
              </a:r>
              <a:endParaRPr lang="ru-RU" sz="36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429256" y="3071810"/>
            <a:ext cx="1500188" cy="1285877"/>
            <a:chOff x="6263548" y="2931303"/>
            <a:chExt cx="1500188" cy="1285877"/>
          </a:xfrm>
        </p:grpSpPr>
        <p:pic>
          <p:nvPicPr>
            <p:cNvPr id="9" name="i-main-pic" descr="Картинка 402 из 15791">
              <a:hlinkClick r:id="rId8" tgtFrame="&quot;_blank&quot;"/>
            </p:cNvPr>
            <p:cNvPicPr/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20860787">
              <a:off x="6263548" y="2931303"/>
              <a:ext cx="1500188" cy="1285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TextBox 12"/>
            <p:cNvSpPr txBox="1"/>
            <p:nvPr/>
          </p:nvSpPr>
          <p:spPr>
            <a:xfrm>
              <a:off x="6786578" y="3214686"/>
              <a:ext cx="5000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FF00"/>
                  </a:solidFill>
                </a:rPr>
                <a:t>6</a:t>
              </a:r>
              <a:endParaRPr lang="ru-RU" sz="36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000496" y="2500306"/>
            <a:ext cx="1500188" cy="1285884"/>
            <a:chOff x="4429124" y="2500306"/>
            <a:chExt cx="1500188" cy="1285884"/>
          </a:xfrm>
        </p:grpSpPr>
        <p:pic>
          <p:nvPicPr>
            <p:cNvPr id="8" name="i-main-pic" descr="Картинка 402 из 15791">
              <a:hlinkClick r:id="rId8" tgtFrame="&quot;_blank&quot;"/>
            </p:cNvPr>
            <p:cNvPicPr/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429124" y="2500306"/>
              <a:ext cx="1500188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TextBox 14"/>
            <p:cNvSpPr txBox="1"/>
            <p:nvPr/>
          </p:nvSpPr>
          <p:spPr>
            <a:xfrm>
              <a:off x="4929190" y="2786058"/>
              <a:ext cx="5000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FF00"/>
                  </a:solidFill>
                </a:rPr>
                <a:t>5</a:t>
              </a:r>
              <a:endParaRPr lang="ru-RU" sz="3600" b="1" dirty="0">
                <a:solidFill>
                  <a:srgbClr val="FFFF00"/>
                </a:solidFill>
              </a:endParaRPr>
            </a:p>
          </p:txBody>
        </p:sp>
      </p:grpSp>
      <p:pic>
        <p:nvPicPr>
          <p:cNvPr id="6" name="i-main-pic" descr="Картинка 233 из 151189">
            <a:hlinkClick r:id="rId10" tgtFrame="&quot;_blank&quot;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5643570" y="5072074"/>
            <a:ext cx="3143240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5 из 164405">
            <a:hlinkClick r:id="rId12" tgtFrame="&quot;_blank&quot;"/>
          </p:cNvPr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00298" y="5429265"/>
            <a:ext cx="1928826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Выноска-облако 20"/>
          <p:cNvSpPr/>
          <p:nvPr/>
        </p:nvSpPr>
        <p:spPr>
          <a:xfrm>
            <a:off x="1142976" y="857232"/>
            <a:ext cx="1285884" cy="612648"/>
          </a:xfrm>
          <a:prstGeom prst="cloudCallout">
            <a:avLst>
              <a:gd name="adj1" fmla="val -73593"/>
              <a:gd name="adj2" fmla="val 649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0.30191 0.3868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0" y="19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96296E-6 L -0.02378 0.3676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1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-0.14167 0.38865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0" y="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-main-pic" descr="Картинка 27 из 212249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6077" y="2143116"/>
            <a:ext cx="2347923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http://i026.radikal.ru/0805/19/75303d58b5fd.gif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68379">
            <a:off x="6945646" y="-82912"/>
            <a:ext cx="2071909" cy="200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-main-pic" descr="Картинка 103 из 105408">
            <a:hlinkClick r:id="rId6" tgtFrame="&quot;_blank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0" y="3714728"/>
            <a:ext cx="242889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Группа 18"/>
          <p:cNvGrpSpPr/>
          <p:nvPr/>
        </p:nvGrpSpPr>
        <p:grpSpPr>
          <a:xfrm>
            <a:off x="2714612" y="357166"/>
            <a:ext cx="3357586" cy="1214446"/>
            <a:chOff x="2214546" y="1357298"/>
            <a:chExt cx="3357586" cy="1087101"/>
          </a:xfrm>
        </p:grpSpPr>
        <p:sp>
          <p:nvSpPr>
            <p:cNvPr id="18" name="Выноска-облако 17"/>
            <p:cNvSpPr/>
            <p:nvPr/>
          </p:nvSpPr>
          <p:spPr>
            <a:xfrm>
              <a:off x="2214546" y="1357298"/>
              <a:ext cx="3357586" cy="1071570"/>
            </a:xfrm>
            <a:prstGeom prst="cloudCallout">
              <a:avLst>
                <a:gd name="adj1" fmla="val -21712"/>
                <a:gd name="adj2" fmla="val 74537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00364" y="1428736"/>
              <a:ext cx="192882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 smtClean="0">
                  <a:solidFill>
                    <a:srgbClr val="0070C0"/>
                  </a:solidFill>
                </a:rPr>
                <a:t>7 + 2</a:t>
              </a:r>
              <a:endParaRPr lang="ru-RU" sz="60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637461" y="2831967"/>
            <a:ext cx="1612972" cy="1428753"/>
            <a:chOff x="5637461" y="2831967"/>
            <a:chExt cx="1612972" cy="1428753"/>
          </a:xfrm>
        </p:grpSpPr>
        <p:pic>
          <p:nvPicPr>
            <p:cNvPr id="8" name="i-main-pic" descr="Картинка 402 из 15791">
              <a:hlinkClick r:id="rId8" tgtFrame="&quot;_blank&quot;"/>
            </p:cNvPr>
            <p:cNvPicPr/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19984963">
              <a:off x="5637461" y="2831967"/>
              <a:ext cx="1612972" cy="14287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Box 9"/>
            <p:cNvSpPr txBox="1"/>
            <p:nvPr/>
          </p:nvSpPr>
          <p:spPr>
            <a:xfrm>
              <a:off x="6215074" y="3143248"/>
              <a:ext cx="5000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FF00"/>
                  </a:solidFill>
                </a:rPr>
                <a:t>9</a:t>
              </a:r>
              <a:endParaRPr lang="ru-RU" sz="36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2293021" y="2324513"/>
            <a:ext cx="1644003" cy="1428753"/>
            <a:chOff x="2293021" y="2324513"/>
            <a:chExt cx="1644003" cy="1428753"/>
          </a:xfrm>
        </p:grpSpPr>
        <p:pic>
          <p:nvPicPr>
            <p:cNvPr id="6" name="i-main-pic" descr="Картинка 402 из 15791">
              <a:hlinkClick r:id="rId8" tgtFrame="&quot;_blank&quot;"/>
            </p:cNvPr>
            <p:cNvPicPr/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1634605">
              <a:off x="2293021" y="2324513"/>
              <a:ext cx="1644003" cy="14287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TextBox 11"/>
            <p:cNvSpPr txBox="1"/>
            <p:nvPr/>
          </p:nvSpPr>
          <p:spPr>
            <a:xfrm>
              <a:off x="2857488" y="2643182"/>
              <a:ext cx="5000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FF00"/>
                  </a:solidFill>
                </a:rPr>
                <a:t>8</a:t>
              </a:r>
              <a:endParaRPr lang="ru-RU" sz="36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3895838" y="3186900"/>
            <a:ext cx="1618144" cy="1347795"/>
            <a:chOff x="3895838" y="3186900"/>
            <a:chExt cx="1618144" cy="1347795"/>
          </a:xfrm>
        </p:grpSpPr>
        <p:pic>
          <p:nvPicPr>
            <p:cNvPr id="7" name="i-main-pic" descr="Картинка 402 из 15791">
              <a:hlinkClick r:id="rId8" tgtFrame="&quot;_blank&quot;"/>
            </p:cNvPr>
            <p:cNvPicPr/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20967354">
              <a:off x="3895838" y="3186900"/>
              <a:ext cx="1618144" cy="1347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TextBox 12"/>
            <p:cNvSpPr txBox="1"/>
            <p:nvPr/>
          </p:nvSpPr>
          <p:spPr>
            <a:xfrm>
              <a:off x="4286248" y="3500438"/>
              <a:ext cx="7858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FF00"/>
                  </a:solidFill>
                </a:rPr>
                <a:t>10</a:t>
              </a:r>
              <a:endParaRPr lang="ru-RU" sz="3600" b="1" dirty="0">
                <a:solidFill>
                  <a:srgbClr val="FFFF00"/>
                </a:solidFill>
              </a:endParaRPr>
            </a:p>
          </p:txBody>
        </p:sp>
      </p:grpSp>
      <p:pic>
        <p:nvPicPr>
          <p:cNvPr id="4" name="i-main-pic" descr="Картинка 233 из 151189">
            <a:hlinkClick r:id="rId10" tgtFrame="&quot;_blank&quot;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5786446" y="5072074"/>
            <a:ext cx="3143240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5 из 164405">
            <a:hlinkClick r:id="rId12" tgtFrame="&quot;_blank&quot;"/>
          </p:cNvPr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00298" y="5429265"/>
            <a:ext cx="1928826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Выноска-облако 20"/>
          <p:cNvSpPr/>
          <p:nvPr/>
        </p:nvSpPr>
        <p:spPr>
          <a:xfrm>
            <a:off x="428596" y="142852"/>
            <a:ext cx="1143008" cy="612648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43 0.02477 L -0.31493 0.3291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0" y="1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11111E-6 L 0.32292 0.45162 " pathEditMode="relative" ptsTypes="AA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7.03704E-6 L 0.12587 0.31505 " pathEditMode="relative" ptsTypes="AA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1-001-Avtor-SHevtsova-S_A_-uchitel-nachalnykh-klassov-MOU-SOSH-49-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2858" cy="68571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28794" y="1142984"/>
            <a:ext cx="5715040" cy="2643206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>
                <a:gd name="adj" fmla="val 64316"/>
              </a:avLst>
            </a:prstTxWarp>
            <a:spAutoFit/>
          </a:bodyPr>
          <a:lstStyle/>
          <a:p>
            <a:r>
              <a:rPr lang="ru-RU" sz="8800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Молодцы!</a:t>
            </a:r>
            <a:endParaRPr lang="ru-RU" sz="8800" b="1" i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-main-pic" descr="Картинка 27 из 212249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2285992"/>
            <a:ext cx="2214546" cy="45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Группа 17"/>
          <p:cNvGrpSpPr/>
          <p:nvPr/>
        </p:nvGrpSpPr>
        <p:grpSpPr>
          <a:xfrm>
            <a:off x="2571736" y="428604"/>
            <a:ext cx="2786082" cy="1015663"/>
            <a:chOff x="428596" y="928670"/>
            <a:chExt cx="2786082" cy="1015663"/>
          </a:xfrm>
        </p:grpSpPr>
        <p:sp>
          <p:nvSpPr>
            <p:cNvPr id="17" name="Выноска-облако 16"/>
            <p:cNvSpPr/>
            <p:nvPr/>
          </p:nvSpPr>
          <p:spPr>
            <a:xfrm>
              <a:off x="428596" y="928670"/>
              <a:ext cx="2786082" cy="1000132"/>
            </a:xfrm>
            <a:prstGeom prst="cloudCallout">
              <a:avLst>
                <a:gd name="adj1" fmla="val -27185"/>
                <a:gd name="adj2" fmla="val 65449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785786" y="928670"/>
              <a:ext cx="21431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 smtClean="0">
                  <a:solidFill>
                    <a:srgbClr val="0070C0"/>
                  </a:solidFill>
                </a:rPr>
                <a:t>7 - 2</a:t>
              </a:r>
              <a:endParaRPr lang="ru-RU" sz="6000" b="1" dirty="0">
                <a:solidFill>
                  <a:srgbClr val="0070C0"/>
                </a:solidFill>
              </a:endParaRPr>
            </a:p>
          </p:txBody>
        </p:sp>
      </p:grpSp>
      <p:pic>
        <p:nvPicPr>
          <p:cNvPr id="14" name="Рисунок 13" descr="http://i026.radikal.ru/0805/19/75303d58b5fd.gif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68379">
            <a:off x="6546158" y="62239"/>
            <a:ext cx="2101020" cy="1971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-main-pic" descr="Картинка 103 из 105408">
            <a:hlinkClick r:id="rId6" tgtFrame="&quot;_blank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0" y="3714728"/>
            <a:ext cx="242889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" name="Группа 25"/>
          <p:cNvGrpSpPr/>
          <p:nvPr/>
        </p:nvGrpSpPr>
        <p:grpSpPr>
          <a:xfrm>
            <a:off x="2500298" y="3000372"/>
            <a:ext cx="1785950" cy="1143008"/>
            <a:chOff x="3071802" y="3000372"/>
            <a:chExt cx="1928826" cy="1285885"/>
          </a:xfrm>
        </p:grpSpPr>
        <p:pic>
          <p:nvPicPr>
            <p:cNvPr id="23" name="Picture 10" descr="Картинка 402 из 1579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071802" y="3000372"/>
              <a:ext cx="1928826" cy="1285885"/>
            </a:xfrm>
            <a:prstGeom prst="rect">
              <a:avLst/>
            </a:prstGeom>
            <a:noFill/>
          </p:spPr>
        </p:pic>
        <p:sp>
          <p:nvSpPr>
            <p:cNvPr id="25" name="TextBox 24"/>
            <p:cNvSpPr txBox="1"/>
            <p:nvPr/>
          </p:nvSpPr>
          <p:spPr>
            <a:xfrm>
              <a:off x="3714744" y="3214686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FF00"/>
                  </a:solidFill>
                </a:rPr>
                <a:t>5</a:t>
              </a:r>
              <a:endParaRPr lang="ru-RU" sz="3600" b="1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6" name="i-main-pic" descr="Картинка 5 из 164405">
            <a:hlinkClick r:id="rId9" tgtFrame="&quot;_blank&quot;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00298" y="5500678"/>
            <a:ext cx="192882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" name="Группа 27"/>
          <p:cNvGrpSpPr/>
          <p:nvPr/>
        </p:nvGrpSpPr>
        <p:grpSpPr>
          <a:xfrm>
            <a:off x="4071934" y="3071810"/>
            <a:ext cx="1750233" cy="1285885"/>
            <a:chOff x="4822030" y="3143247"/>
            <a:chExt cx="1750233" cy="1166823"/>
          </a:xfrm>
        </p:grpSpPr>
        <p:pic>
          <p:nvPicPr>
            <p:cNvPr id="8202" name="Picture 10" descr="Картинка 402 из 1579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822030" y="3143247"/>
              <a:ext cx="1750233" cy="1166823"/>
            </a:xfrm>
            <a:prstGeom prst="rect">
              <a:avLst/>
            </a:prstGeom>
            <a:noFill/>
          </p:spPr>
        </p:pic>
        <p:sp>
          <p:nvSpPr>
            <p:cNvPr id="27" name="TextBox 26"/>
            <p:cNvSpPr txBox="1"/>
            <p:nvPr/>
          </p:nvSpPr>
          <p:spPr>
            <a:xfrm>
              <a:off x="5429256" y="3357562"/>
              <a:ext cx="6429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FF00"/>
                  </a:solidFill>
                </a:rPr>
                <a:t>4</a:t>
              </a:r>
              <a:endParaRPr lang="ru-RU" sz="36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5572132" y="3071810"/>
            <a:ext cx="1643074" cy="1143008"/>
            <a:chOff x="6572264" y="2928934"/>
            <a:chExt cx="1928826" cy="1285885"/>
          </a:xfrm>
        </p:grpSpPr>
        <p:pic>
          <p:nvPicPr>
            <p:cNvPr id="22" name="Picture 10" descr="Картинка 402 из 1579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572264" y="2928934"/>
              <a:ext cx="1928826" cy="1285885"/>
            </a:xfrm>
            <a:prstGeom prst="rect">
              <a:avLst/>
            </a:prstGeom>
            <a:noFill/>
          </p:spPr>
        </p:pic>
        <p:sp>
          <p:nvSpPr>
            <p:cNvPr id="29" name="TextBox 28"/>
            <p:cNvSpPr txBox="1"/>
            <p:nvPr/>
          </p:nvSpPr>
          <p:spPr>
            <a:xfrm>
              <a:off x="7215206" y="3214686"/>
              <a:ext cx="5715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FF00"/>
                  </a:solidFill>
                </a:rPr>
                <a:t>6</a:t>
              </a:r>
              <a:endParaRPr lang="ru-RU" sz="3600" b="1" dirty="0">
                <a:solidFill>
                  <a:srgbClr val="FFFF00"/>
                </a:solidFill>
              </a:endParaRPr>
            </a:p>
          </p:txBody>
        </p:sp>
      </p:grpSp>
      <p:pic>
        <p:nvPicPr>
          <p:cNvPr id="24" name="i-main-pic" descr="Картинка 233 из 151189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5715008" y="5072074"/>
            <a:ext cx="2928926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Выноска-облако 19"/>
          <p:cNvSpPr/>
          <p:nvPr/>
        </p:nvSpPr>
        <p:spPr>
          <a:xfrm>
            <a:off x="285720" y="214290"/>
            <a:ext cx="1285884" cy="612648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0.08426 L -0.01268 0.367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1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0.0618 L 0.04236 0.38727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0" y="1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71 0.07361 L -0.12014 0.3990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0" y="1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-main-pic" descr="Картинка 27 из 212249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2357430"/>
            <a:ext cx="2214546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" name="Группа 23"/>
          <p:cNvGrpSpPr/>
          <p:nvPr/>
        </p:nvGrpSpPr>
        <p:grpSpPr>
          <a:xfrm>
            <a:off x="3143240" y="285728"/>
            <a:ext cx="2500330" cy="1143008"/>
            <a:chOff x="1000100" y="1142984"/>
            <a:chExt cx="2500330" cy="1143008"/>
          </a:xfrm>
        </p:grpSpPr>
        <p:sp>
          <p:nvSpPr>
            <p:cNvPr id="23" name="Выноска-облако 22"/>
            <p:cNvSpPr/>
            <p:nvPr/>
          </p:nvSpPr>
          <p:spPr>
            <a:xfrm>
              <a:off x="1000100" y="1214422"/>
              <a:ext cx="2500330" cy="1071570"/>
            </a:xfrm>
            <a:prstGeom prst="cloudCallout">
              <a:avLst>
                <a:gd name="adj1" fmla="val -26732"/>
                <a:gd name="adj2" fmla="val 94406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85852" y="1142984"/>
              <a:ext cx="221457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solidFill>
                    <a:srgbClr val="0070C0"/>
                  </a:solidFill>
                </a:rPr>
                <a:t>3 + 3</a:t>
              </a:r>
              <a:endParaRPr lang="ru-RU" sz="6000" b="1" dirty="0">
                <a:solidFill>
                  <a:srgbClr val="0070C0"/>
                </a:solidFill>
              </a:endParaRPr>
            </a:p>
          </p:txBody>
        </p:sp>
      </p:grpSp>
      <p:pic>
        <p:nvPicPr>
          <p:cNvPr id="12" name="Рисунок 11" descr="http://i026.radikal.ru/0805/19/75303d58b5fd.gif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68379">
            <a:off x="6673882" y="-136078"/>
            <a:ext cx="2342951" cy="2032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-main-pic" descr="Картинка 103 из 105408">
            <a:hlinkClick r:id="rId6" tgtFrame="&quot;_blank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0" y="3714728"/>
            <a:ext cx="242889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Группа 15"/>
          <p:cNvGrpSpPr/>
          <p:nvPr/>
        </p:nvGrpSpPr>
        <p:grpSpPr>
          <a:xfrm>
            <a:off x="4572000" y="2285992"/>
            <a:ext cx="1928826" cy="1285885"/>
            <a:chOff x="4572000" y="2285992"/>
            <a:chExt cx="1928826" cy="1285885"/>
          </a:xfrm>
        </p:grpSpPr>
        <p:pic>
          <p:nvPicPr>
            <p:cNvPr id="9" name="Picture 10" descr="Картинка 402 из 1579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572000" y="2285992"/>
              <a:ext cx="1928826" cy="1285885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5286380" y="2571744"/>
              <a:ext cx="4286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FF00"/>
                  </a:solidFill>
                </a:rPr>
                <a:t>6</a:t>
              </a:r>
              <a:endParaRPr lang="ru-RU" sz="36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786050" y="3000372"/>
            <a:ext cx="1928826" cy="1285885"/>
            <a:chOff x="2786050" y="3000372"/>
            <a:chExt cx="1928826" cy="1285885"/>
          </a:xfrm>
        </p:grpSpPr>
        <p:pic>
          <p:nvPicPr>
            <p:cNvPr id="10" name="Picture 10" descr="Картинка 402 из 1579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786050" y="3000372"/>
              <a:ext cx="1928826" cy="1285885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>
              <a:off x="3500430" y="3286124"/>
              <a:ext cx="5000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FF00"/>
                  </a:solidFill>
                </a:rPr>
                <a:t>5</a:t>
              </a:r>
              <a:endParaRPr lang="ru-RU" sz="36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5429256" y="3286124"/>
            <a:ext cx="1928826" cy="1285885"/>
            <a:chOff x="5572132" y="3286124"/>
            <a:chExt cx="1928826" cy="1285885"/>
          </a:xfrm>
        </p:grpSpPr>
        <p:pic>
          <p:nvPicPr>
            <p:cNvPr id="8" name="Picture 10" descr="Картинка 402 из 1579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572132" y="3286124"/>
              <a:ext cx="1928826" cy="1285885"/>
            </a:xfrm>
            <a:prstGeom prst="rect">
              <a:avLst/>
            </a:prstGeom>
            <a:noFill/>
          </p:spPr>
        </p:pic>
        <p:sp>
          <p:nvSpPr>
            <p:cNvPr id="20" name="TextBox 19"/>
            <p:cNvSpPr txBox="1"/>
            <p:nvPr/>
          </p:nvSpPr>
          <p:spPr>
            <a:xfrm>
              <a:off x="6215074" y="3571876"/>
              <a:ext cx="6429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FF00"/>
                  </a:solidFill>
                </a:rPr>
                <a:t>7</a:t>
              </a:r>
              <a:endParaRPr lang="ru-RU" sz="3600" b="1" dirty="0">
                <a:solidFill>
                  <a:srgbClr val="FFFF00"/>
                </a:solidFill>
              </a:endParaRPr>
            </a:p>
          </p:txBody>
        </p:sp>
      </p:grpSp>
      <p:pic>
        <p:nvPicPr>
          <p:cNvPr id="27" name="i-main-pic" descr="Картинка 233 из 151189">
            <a:hlinkClick r:id="rId9" tgtFrame="&quot;_blank&quot;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5643570" y="5072074"/>
            <a:ext cx="3071802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-main-pic" descr="Картинка 5 из 164405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43174" y="5476875"/>
            <a:ext cx="17859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Выноска-облако 25"/>
          <p:cNvSpPr/>
          <p:nvPr/>
        </p:nvSpPr>
        <p:spPr>
          <a:xfrm>
            <a:off x="7429520" y="1357298"/>
            <a:ext cx="1571636" cy="612648"/>
          </a:xfrm>
          <a:prstGeom prst="cloudCallout">
            <a:avLst>
              <a:gd name="adj1" fmla="val -35848"/>
              <a:gd name="adj2" fmla="val 8416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1 0.06319 L 0.26319 0.441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0" y="1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37 0.0625 L -0.19982 0.45093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0" y="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4.07407E-6 L -0.03942 0.35301 " pathEditMode="relative" ptsTypes="AA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-main-pic" descr="Картинка 27 из 212249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6077" y="2285992"/>
            <a:ext cx="2347923" cy="45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Группа 21"/>
          <p:cNvGrpSpPr/>
          <p:nvPr/>
        </p:nvGrpSpPr>
        <p:grpSpPr>
          <a:xfrm>
            <a:off x="2643174" y="428604"/>
            <a:ext cx="2714644" cy="1015663"/>
            <a:chOff x="2214546" y="1500174"/>
            <a:chExt cx="2714644" cy="1015663"/>
          </a:xfrm>
        </p:grpSpPr>
        <p:sp>
          <p:nvSpPr>
            <p:cNvPr id="21" name="Выноска-облако 20"/>
            <p:cNvSpPr/>
            <p:nvPr/>
          </p:nvSpPr>
          <p:spPr>
            <a:xfrm>
              <a:off x="2214546" y="1500174"/>
              <a:ext cx="2714644" cy="1000132"/>
            </a:xfrm>
            <a:prstGeom prst="cloudCallou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28860" y="1500174"/>
              <a:ext cx="22860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 smtClean="0">
                  <a:solidFill>
                    <a:srgbClr val="0070C0"/>
                  </a:solidFill>
                </a:rPr>
                <a:t>5 - 2</a:t>
              </a:r>
              <a:endParaRPr lang="ru-RU" sz="6000" b="1" dirty="0">
                <a:solidFill>
                  <a:srgbClr val="0070C0"/>
                </a:solidFill>
              </a:endParaRPr>
            </a:p>
          </p:txBody>
        </p:sp>
      </p:grpSp>
      <p:pic>
        <p:nvPicPr>
          <p:cNvPr id="12" name="Рисунок 11" descr="http://i026.radikal.ru/0805/19/75303d58b5fd.gif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68379">
            <a:off x="6918803" y="110485"/>
            <a:ext cx="2062205" cy="1932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-main-pic" descr="Картинка 103 из 105408">
            <a:hlinkClick r:id="rId6" tgtFrame="&quot;_blank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0" y="3714728"/>
            <a:ext cx="242889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Группа 14"/>
          <p:cNvGrpSpPr/>
          <p:nvPr/>
        </p:nvGrpSpPr>
        <p:grpSpPr>
          <a:xfrm>
            <a:off x="2357422" y="2571744"/>
            <a:ext cx="1928826" cy="1285885"/>
            <a:chOff x="2357422" y="2571744"/>
            <a:chExt cx="1928826" cy="1285885"/>
          </a:xfrm>
        </p:grpSpPr>
        <p:pic>
          <p:nvPicPr>
            <p:cNvPr id="6" name="Picture 10" descr="Картинка 402 из 1579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357422" y="2571744"/>
              <a:ext cx="1928826" cy="1285885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3071802" y="2857496"/>
              <a:ext cx="6429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FF00"/>
                  </a:solidFill>
                </a:rPr>
                <a:t>4</a:t>
              </a:r>
              <a:endParaRPr lang="ru-RU" sz="36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786182" y="3429000"/>
            <a:ext cx="1928826" cy="1285885"/>
            <a:chOff x="3786182" y="3429000"/>
            <a:chExt cx="1928826" cy="1285885"/>
          </a:xfrm>
        </p:grpSpPr>
        <p:pic>
          <p:nvPicPr>
            <p:cNvPr id="8" name="Picture 10" descr="Картинка 402 из 1579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786182" y="3429000"/>
              <a:ext cx="1928826" cy="1285885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4500562" y="3714752"/>
              <a:ext cx="6429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FF00"/>
                  </a:solidFill>
                </a:rPr>
                <a:t>3</a:t>
              </a:r>
              <a:endParaRPr lang="ru-RU" sz="36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5286380" y="2857496"/>
            <a:ext cx="1928826" cy="1285885"/>
            <a:chOff x="5500694" y="2928934"/>
            <a:chExt cx="1928826" cy="1285885"/>
          </a:xfrm>
        </p:grpSpPr>
        <p:pic>
          <p:nvPicPr>
            <p:cNvPr id="9" name="Picture 10" descr="Картинка 402 из 1579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500694" y="2928934"/>
              <a:ext cx="1928826" cy="1285885"/>
            </a:xfrm>
            <a:prstGeom prst="rect">
              <a:avLst/>
            </a:prstGeom>
            <a:noFill/>
          </p:spPr>
        </p:pic>
        <p:sp>
          <p:nvSpPr>
            <p:cNvPr id="18" name="TextBox 17"/>
            <p:cNvSpPr txBox="1"/>
            <p:nvPr/>
          </p:nvSpPr>
          <p:spPr>
            <a:xfrm>
              <a:off x="6215074" y="3143248"/>
              <a:ext cx="5000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FF00"/>
                  </a:solidFill>
                </a:rPr>
                <a:t>2</a:t>
              </a:r>
              <a:endParaRPr lang="ru-RU" sz="3600" b="1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0" name="i-main-pic" descr="Картинка 233 из 151189">
            <a:hlinkClick r:id="rId9" tgtFrame="&quot;_blank&quot;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5643570" y="5072074"/>
            <a:ext cx="3071802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-main-pic" descr="Картинка 5 из 164405">
            <a:hlinkClick r:id="rId11" tgtFrame="&quot;_blank&quot;"/>
          </p:cNvPr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428860" y="5476875"/>
            <a:ext cx="1928826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Выноска-облако 23"/>
          <p:cNvSpPr/>
          <p:nvPr/>
        </p:nvSpPr>
        <p:spPr>
          <a:xfrm>
            <a:off x="5715008" y="1357298"/>
            <a:ext cx="1843094" cy="612648"/>
          </a:xfrm>
          <a:prstGeom prst="cloudCallout">
            <a:avLst>
              <a:gd name="adj1" fmla="val -15232"/>
              <a:gd name="adj2" fmla="val 8657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47 0.04213 L -0.04166 0.3886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1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25 0.05324 L -0.1375 0.26343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" y="1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0.09421 L 0.34948 0.48287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00" y="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-main-pic" descr="Картинка 27 из 212249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2214554"/>
            <a:ext cx="2214546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Группа 21"/>
          <p:cNvGrpSpPr/>
          <p:nvPr/>
        </p:nvGrpSpPr>
        <p:grpSpPr>
          <a:xfrm>
            <a:off x="2214546" y="285728"/>
            <a:ext cx="2786082" cy="1015663"/>
            <a:chOff x="2428860" y="1500174"/>
            <a:chExt cx="2786082" cy="1015663"/>
          </a:xfrm>
        </p:grpSpPr>
        <p:sp>
          <p:nvSpPr>
            <p:cNvPr id="21" name="Выноска-облако 20"/>
            <p:cNvSpPr/>
            <p:nvPr/>
          </p:nvSpPr>
          <p:spPr>
            <a:xfrm>
              <a:off x="2428860" y="1571612"/>
              <a:ext cx="2786082" cy="898400"/>
            </a:xfrm>
            <a:prstGeom prst="cloudCallout">
              <a:avLst>
                <a:gd name="adj1" fmla="val -27185"/>
                <a:gd name="adj2" fmla="val 80558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928926" y="1500174"/>
              <a:ext cx="200026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solidFill>
                    <a:srgbClr val="0070C0"/>
                  </a:solidFill>
                </a:rPr>
                <a:t>4 + 3</a:t>
              </a:r>
              <a:endParaRPr lang="ru-RU" sz="6000" b="1" dirty="0">
                <a:solidFill>
                  <a:srgbClr val="0070C0"/>
                </a:solidFill>
              </a:endParaRPr>
            </a:p>
          </p:txBody>
        </p:sp>
      </p:grpSp>
      <p:pic>
        <p:nvPicPr>
          <p:cNvPr id="12" name="Рисунок 11" descr="http://i026.radikal.ru/0805/19/75303d58b5fd.gif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68379">
            <a:off x="6697394" y="-82857"/>
            <a:ext cx="2071382" cy="1983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-main-pic" descr="Картинка 103 из 105408">
            <a:hlinkClick r:id="rId6" tgtFrame="&quot;_blank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0" y="3714728"/>
            <a:ext cx="242889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Группа 14"/>
          <p:cNvGrpSpPr/>
          <p:nvPr/>
        </p:nvGrpSpPr>
        <p:grpSpPr>
          <a:xfrm>
            <a:off x="2285984" y="3000372"/>
            <a:ext cx="1928826" cy="1285885"/>
            <a:chOff x="2285984" y="3000372"/>
            <a:chExt cx="1928826" cy="1285885"/>
          </a:xfrm>
        </p:grpSpPr>
        <p:pic>
          <p:nvPicPr>
            <p:cNvPr id="6" name="Picture 10" descr="Картинка 402 из 1579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285984" y="3000372"/>
              <a:ext cx="1928826" cy="1285885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2928926" y="3286124"/>
              <a:ext cx="5000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FF00"/>
                  </a:solidFill>
                </a:rPr>
                <a:t>7</a:t>
              </a:r>
              <a:endParaRPr lang="ru-RU" sz="36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5429256" y="3286124"/>
            <a:ext cx="1928826" cy="1285885"/>
            <a:chOff x="6072198" y="3286124"/>
            <a:chExt cx="1928826" cy="1285885"/>
          </a:xfrm>
        </p:grpSpPr>
        <p:pic>
          <p:nvPicPr>
            <p:cNvPr id="8" name="Picture 10" descr="Картинка 402 из 1579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072198" y="3286124"/>
              <a:ext cx="1928826" cy="1285885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6786578" y="3571876"/>
              <a:ext cx="4286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FF00"/>
                  </a:solidFill>
                </a:rPr>
                <a:t>8</a:t>
              </a:r>
              <a:endParaRPr lang="ru-RU" sz="36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3857620" y="2571744"/>
            <a:ext cx="1928826" cy="1285885"/>
            <a:chOff x="4429124" y="2643182"/>
            <a:chExt cx="1928826" cy="1285885"/>
          </a:xfrm>
        </p:grpSpPr>
        <p:pic>
          <p:nvPicPr>
            <p:cNvPr id="7" name="Picture 10" descr="Картинка 402 из 1579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429124" y="2643182"/>
              <a:ext cx="1928826" cy="1285885"/>
            </a:xfrm>
            <a:prstGeom prst="rect">
              <a:avLst/>
            </a:prstGeom>
            <a:noFill/>
          </p:spPr>
        </p:pic>
        <p:sp>
          <p:nvSpPr>
            <p:cNvPr id="18" name="TextBox 17"/>
            <p:cNvSpPr txBox="1"/>
            <p:nvPr/>
          </p:nvSpPr>
          <p:spPr>
            <a:xfrm>
              <a:off x="5072066" y="2928934"/>
              <a:ext cx="5715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FF00"/>
                  </a:solidFill>
                </a:rPr>
                <a:t>6</a:t>
              </a:r>
              <a:endParaRPr lang="ru-RU" sz="3600" b="1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4" name="i-main-pic" descr="Картинка 5 из 164405">
            <a:hlinkClick r:id="rId9" tgtFrame="&quot;_blank&quot;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28860" y="5476875"/>
            <a:ext cx="1928826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-main-pic" descr="Картинка 233 из 151189">
            <a:hlinkClick r:id="rId11" tgtFrame="&quot;_blank&quot;"/>
          </p:cNvPr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5500694" y="5072074"/>
            <a:ext cx="3071802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Выноска-облако 23"/>
          <p:cNvSpPr/>
          <p:nvPr/>
        </p:nvSpPr>
        <p:spPr>
          <a:xfrm>
            <a:off x="5357818" y="1071546"/>
            <a:ext cx="1785950" cy="642942"/>
          </a:xfrm>
          <a:prstGeom prst="cloudCallout">
            <a:avLst>
              <a:gd name="adj1" fmla="val -12422"/>
              <a:gd name="adj2" fmla="val 9920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85 0.01065 L 0.03438 0.3150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0" y="1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3.7037E-7 L 0.08663 0.39884 " pathEditMode="relative" ptsTypes="AA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6 L -0.08663 0.32546 " pathEditMode="relative" ptsTypes="AA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-main-pic" descr="Картинка 27 из 212249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6077" y="2214554"/>
            <a:ext cx="2347923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http://i026.radikal.ru/0805/19/75303d58b5fd.gif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68379">
            <a:off x="6995260" y="128518"/>
            <a:ext cx="2025569" cy="1951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-main-pic" descr="Картинка 103 из 105408">
            <a:hlinkClick r:id="rId6" tgtFrame="&quot;_blank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0" y="3714728"/>
            <a:ext cx="242889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Группа 19"/>
          <p:cNvGrpSpPr/>
          <p:nvPr/>
        </p:nvGrpSpPr>
        <p:grpSpPr>
          <a:xfrm>
            <a:off x="3143240" y="357166"/>
            <a:ext cx="2786082" cy="1143008"/>
            <a:chOff x="2643174" y="1643050"/>
            <a:chExt cx="2786082" cy="1015663"/>
          </a:xfrm>
        </p:grpSpPr>
        <p:sp>
          <p:nvSpPr>
            <p:cNvPr id="19" name="Выноска-облако 18"/>
            <p:cNvSpPr/>
            <p:nvPr/>
          </p:nvSpPr>
          <p:spPr>
            <a:xfrm>
              <a:off x="2643174" y="1714488"/>
              <a:ext cx="2786082" cy="826962"/>
            </a:xfrm>
            <a:prstGeom prst="cloudCallou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43240" y="1643050"/>
              <a:ext cx="185738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 smtClean="0">
                  <a:solidFill>
                    <a:srgbClr val="0070C0"/>
                  </a:solidFill>
                </a:rPr>
                <a:t>8 - 2</a:t>
              </a:r>
              <a:endParaRPr lang="ru-RU" sz="60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285984" y="2928934"/>
            <a:ext cx="1928826" cy="1285885"/>
            <a:chOff x="2285984" y="2928934"/>
            <a:chExt cx="1928826" cy="1285885"/>
          </a:xfrm>
        </p:grpSpPr>
        <p:pic>
          <p:nvPicPr>
            <p:cNvPr id="5" name="Picture 10" descr="Картинка 402 из 1579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285984" y="2928934"/>
              <a:ext cx="1928826" cy="1285885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3000364" y="3214686"/>
              <a:ext cx="4286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FF00"/>
                  </a:solidFill>
                </a:rPr>
                <a:t>5</a:t>
              </a:r>
              <a:endParaRPr lang="ru-RU" sz="36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3786182" y="3857628"/>
            <a:ext cx="1928826" cy="1285885"/>
            <a:chOff x="3786182" y="3857628"/>
            <a:chExt cx="1928826" cy="1285885"/>
          </a:xfrm>
        </p:grpSpPr>
        <p:pic>
          <p:nvPicPr>
            <p:cNvPr id="6" name="Picture 10" descr="Картинка 402 из 1579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786182" y="3857628"/>
              <a:ext cx="1928826" cy="1285885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4500562" y="4143380"/>
              <a:ext cx="5715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FF00"/>
                  </a:solidFill>
                </a:rPr>
                <a:t>6</a:t>
              </a:r>
              <a:endParaRPr lang="ru-RU" sz="3600" b="1" dirty="0">
                <a:solidFill>
                  <a:srgbClr val="FFFF00"/>
                </a:solidFill>
              </a:endParaRPr>
            </a:p>
          </p:txBody>
        </p:sp>
      </p:grpSp>
      <p:pic>
        <p:nvPicPr>
          <p:cNvPr id="9" name="i-main-pic" descr="Картинка 5 из 164405">
            <a:hlinkClick r:id="rId9" tgtFrame="&quot;_blank&quot;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71736" y="5476875"/>
            <a:ext cx="1857388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Группа 16"/>
          <p:cNvGrpSpPr/>
          <p:nvPr/>
        </p:nvGrpSpPr>
        <p:grpSpPr>
          <a:xfrm>
            <a:off x="5286380" y="3071810"/>
            <a:ext cx="1928826" cy="1285885"/>
            <a:chOff x="5286380" y="3071810"/>
            <a:chExt cx="1928826" cy="1285885"/>
          </a:xfrm>
        </p:grpSpPr>
        <p:pic>
          <p:nvPicPr>
            <p:cNvPr id="7" name="Picture 10" descr="Картинка 402 из 1579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286380" y="3071810"/>
              <a:ext cx="1928826" cy="1285885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5929322" y="3357562"/>
              <a:ext cx="5000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FF00"/>
                  </a:solidFill>
                </a:rPr>
                <a:t>7</a:t>
              </a:r>
              <a:endParaRPr lang="ru-RU" sz="3600" b="1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0" name="i-main-pic" descr="Картинка 233 из 151189">
            <a:hlinkClick r:id="rId11" tgtFrame="&quot;_blank&quot;"/>
          </p:cNvPr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5643570" y="5072074"/>
            <a:ext cx="3071802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Выноска-облако 21"/>
          <p:cNvSpPr/>
          <p:nvPr/>
        </p:nvSpPr>
        <p:spPr>
          <a:xfrm>
            <a:off x="1357290" y="1357298"/>
            <a:ext cx="1857388" cy="612648"/>
          </a:xfrm>
          <a:prstGeom prst="cloudCallout">
            <a:avLst>
              <a:gd name="adj1" fmla="val -12332"/>
              <a:gd name="adj2" fmla="val 7694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2222E-6 L 0.31494 0.36736 " pathEditMode="relative" ptsTypes="AA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05 0.06435 L -0.14548 0.22176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0" y="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77778E-6 L -0.01563 0.35694 " pathEditMode="relative" ptsTypes="AA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-main-pic" descr="Картинка 27 из 212249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6077" y="2214554"/>
            <a:ext cx="2347923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http://i026.radikal.ru/0805/19/75303d58b5fd.gif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68379">
            <a:off x="6698784" y="80986"/>
            <a:ext cx="2071908" cy="1932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-main-pic" descr="Картинка 103 из 105408">
            <a:hlinkClick r:id="rId6" tgtFrame="&quot;_blank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0" y="3714728"/>
            <a:ext cx="242889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Группа 19"/>
          <p:cNvGrpSpPr/>
          <p:nvPr/>
        </p:nvGrpSpPr>
        <p:grpSpPr>
          <a:xfrm>
            <a:off x="2714612" y="500042"/>
            <a:ext cx="3071834" cy="1143008"/>
            <a:chOff x="2214546" y="1428736"/>
            <a:chExt cx="2857520" cy="1015663"/>
          </a:xfrm>
        </p:grpSpPr>
        <p:sp>
          <p:nvSpPr>
            <p:cNvPr id="19" name="Выноска-облако 18"/>
            <p:cNvSpPr/>
            <p:nvPr/>
          </p:nvSpPr>
          <p:spPr>
            <a:xfrm>
              <a:off x="2214546" y="1571612"/>
              <a:ext cx="2857520" cy="826962"/>
            </a:xfrm>
            <a:prstGeom prst="cloudCallout">
              <a:avLst>
                <a:gd name="adj1" fmla="val -29955"/>
                <a:gd name="adj2" fmla="val 72008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43174" y="1428736"/>
              <a:ext cx="235745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 smtClean="0">
                  <a:solidFill>
                    <a:srgbClr val="0070C0"/>
                  </a:solidFill>
                </a:rPr>
                <a:t>6 + 4 </a:t>
              </a:r>
              <a:endParaRPr lang="ru-RU" sz="60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429256" y="2500306"/>
            <a:ext cx="1928826" cy="1285885"/>
            <a:chOff x="6143636" y="2500306"/>
            <a:chExt cx="1928826" cy="1285885"/>
          </a:xfrm>
        </p:grpSpPr>
        <p:pic>
          <p:nvPicPr>
            <p:cNvPr id="7" name="Picture 10" descr="Картинка 402 из 1579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143636" y="2500306"/>
              <a:ext cx="1928826" cy="1285885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6715140" y="2786058"/>
              <a:ext cx="7858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FF00"/>
                  </a:solidFill>
                </a:rPr>
                <a:t>10</a:t>
              </a:r>
              <a:endParaRPr lang="ru-RU" sz="36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2285984" y="2285992"/>
            <a:ext cx="1928826" cy="1285885"/>
            <a:chOff x="2285984" y="2285992"/>
            <a:chExt cx="1928826" cy="1285885"/>
          </a:xfrm>
        </p:grpSpPr>
        <p:pic>
          <p:nvPicPr>
            <p:cNvPr id="5" name="Picture 10" descr="Картинка 402 из 1579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285984" y="2285992"/>
              <a:ext cx="1928826" cy="1285885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2928926" y="2571744"/>
              <a:ext cx="5715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FF00"/>
                  </a:solidFill>
                </a:rPr>
                <a:t>9</a:t>
              </a:r>
              <a:endParaRPr lang="ru-RU" sz="36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714744" y="3071810"/>
            <a:ext cx="1928826" cy="1285885"/>
            <a:chOff x="4071934" y="2786058"/>
            <a:chExt cx="1928826" cy="1285885"/>
          </a:xfrm>
        </p:grpSpPr>
        <p:pic>
          <p:nvPicPr>
            <p:cNvPr id="6" name="Picture 10" descr="Картинка 402 из 1579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71934" y="2786058"/>
              <a:ext cx="1928826" cy="1285885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4714876" y="3000372"/>
              <a:ext cx="5000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FF00"/>
                  </a:solidFill>
                </a:rPr>
                <a:t>8</a:t>
              </a:r>
              <a:endParaRPr lang="ru-RU" sz="3600" b="1" dirty="0">
                <a:solidFill>
                  <a:srgbClr val="FFFF00"/>
                </a:solidFill>
              </a:endParaRPr>
            </a:p>
          </p:txBody>
        </p:sp>
      </p:grpSp>
      <p:pic>
        <p:nvPicPr>
          <p:cNvPr id="9" name="i-main-pic" descr="Картинка 5 из 164405">
            <a:hlinkClick r:id="rId9" tgtFrame="&quot;_blank&quot;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43174" y="5476875"/>
            <a:ext cx="1928826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-main-pic" descr="Картинка 233 из 151189">
            <a:hlinkClick r:id="rId11" tgtFrame="&quot;_blank&quot;"/>
          </p:cNvPr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5643570" y="5072074"/>
            <a:ext cx="3071802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Выноска-облако 21"/>
          <p:cNvSpPr/>
          <p:nvPr/>
        </p:nvSpPr>
        <p:spPr>
          <a:xfrm>
            <a:off x="500034" y="428604"/>
            <a:ext cx="1285884" cy="612648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1481E-6 L -0.3151 0.4092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0" y="2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0.3151 0.46204 " pathEditMode="relative" ptsTypes="AA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96296E-6 L 0.08663 0.37801 " pathEditMode="relative" ptsTypes="AA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-main-pic" descr="Картинка 27 из 212249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6077" y="2143116"/>
            <a:ext cx="2347923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http://i026.radikal.ru/0805/19/75303d58b5fd.gif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68379">
            <a:off x="6881034" y="-78027"/>
            <a:ext cx="2140326" cy="1951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-main-pic" descr="Картинка 103 из 105408">
            <a:hlinkClick r:id="rId6" tgtFrame="&quot;_blank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0" y="3714728"/>
            <a:ext cx="242889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Группа 20"/>
          <p:cNvGrpSpPr/>
          <p:nvPr/>
        </p:nvGrpSpPr>
        <p:grpSpPr>
          <a:xfrm>
            <a:off x="3071802" y="357166"/>
            <a:ext cx="2928958" cy="1112714"/>
            <a:chOff x="2357422" y="1357298"/>
            <a:chExt cx="2928958" cy="1112714"/>
          </a:xfrm>
        </p:grpSpPr>
        <p:sp>
          <p:nvSpPr>
            <p:cNvPr id="20" name="Выноска-облако 19"/>
            <p:cNvSpPr/>
            <p:nvPr/>
          </p:nvSpPr>
          <p:spPr>
            <a:xfrm>
              <a:off x="2357422" y="1357298"/>
              <a:ext cx="2928958" cy="1112714"/>
            </a:xfrm>
            <a:prstGeom prst="cloudCallou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28926" y="1428736"/>
              <a:ext cx="185738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 smtClean="0">
                  <a:solidFill>
                    <a:srgbClr val="0070C0"/>
                  </a:solidFill>
                </a:rPr>
                <a:t>9 - 3</a:t>
              </a:r>
              <a:endParaRPr lang="ru-RU" sz="60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357422" y="2714620"/>
            <a:ext cx="1928826" cy="1285885"/>
            <a:chOff x="2357422" y="2714620"/>
            <a:chExt cx="1928826" cy="1285885"/>
          </a:xfrm>
        </p:grpSpPr>
        <p:pic>
          <p:nvPicPr>
            <p:cNvPr id="5" name="Picture 10" descr="Картинка 402 из 1579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357422" y="2714620"/>
              <a:ext cx="1928826" cy="1285885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3071802" y="2928934"/>
              <a:ext cx="6429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FF00"/>
                  </a:solidFill>
                </a:rPr>
                <a:t>5</a:t>
              </a:r>
              <a:endParaRPr lang="ru-RU" sz="36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4357686" y="2285992"/>
            <a:ext cx="1928826" cy="1285885"/>
            <a:chOff x="4357686" y="2285992"/>
            <a:chExt cx="1928826" cy="1285885"/>
          </a:xfrm>
        </p:grpSpPr>
        <p:pic>
          <p:nvPicPr>
            <p:cNvPr id="6" name="Picture 10" descr="Картинка 402 из 1579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357686" y="2285992"/>
              <a:ext cx="1928826" cy="1285885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5000628" y="2571744"/>
              <a:ext cx="5000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FF00"/>
                  </a:solidFill>
                </a:rPr>
                <a:t>7</a:t>
              </a:r>
              <a:endParaRPr lang="ru-RU" sz="36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5357818" y="3286124"/>
            <a:ext cx="1928826" cy="1285885"/>
            <a:chOff x="5929322" y="3214686"/>
            <a:chExt cx="1928826" cy="1285885"/>
          </a:xfrm>
        </p:grpSpPr>
        <p:pic>
          <p:nvPicPr>
            <p:cNvPr id="7" name="Picture 10" descr="Картинка 402 из 1579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929322" y="3214686"/>
              <a:ext cx="1928826" cy="1285885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>
              <a:off x="6643702" y="3500438"/>
              <a:ext cx="4286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FF00"/>
                  </a:solidFill>
                </a:rPr>
                <a:t>6</a:t>
              </a:r>
              <a:endParaRPr lang="ru-RU" sz="3600" b="1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0" name="i-main-pic" descr="Картинка 233 из 151189">
            <a:hlinkClick r:id="rId9" tgtFrame="&quot;_blank&quot;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5715008" y="5072074"/>
            <a:ext cx="3071802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-main-pic" descr="Картинка 5 из 164405">
            <a:hlinkClick r:id="rId11" tgtFrame="&quot;_blank&quot;"/>
          </p:cNvPr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43174" y="5405437"/>
            <a:ext cx="2000264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Выноска-облако 22"/>
          <p:cNvSpPr/>
          <p:nvPr/>
        </p:nvSpPr>
        <p:spPr>
          <a:xfrm>
            <a:off x="1142976" y="214290"/>
            <a:ext cx="1357322" cy="612648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45 0.01042 L 0.31007 0.4303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00" y="2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1.38778E-17 L 0.08647 0.46181 " pathEditMode="relative" ptsTypes="AA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7.40741E-7 L -0.29132 0.29375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0" y="1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-main-pic" descr="Картинка 27 из 212249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2214554"/>
            <a:ext cx="2285984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http://i026.radikal.ru/0805/19/75303d58b5fd.gif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68379">
            <a:off x="6622449" y="71612"/>
            <a:ext cx="2091315" cy="1881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-main-pic" descr="Картинка 103 из 105408">
            <a:hlinkClick r:id="rId6" tgtFrame="&quot;_blank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0" y="3714728"/>
            <a:ext cx="242889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Группа 19"/>
          <p:cNvGrpSpPr/>
          <p:nvPr/>
        </p:nvGrpSpPr>
        <p:grpSpPr>
          <a:xfrm>
            <a:off x="2928926" y="357166"/>
            <a:ext cx="3071834" cy="1015663"/>
            <a:chOff x="2500298" y="1428736"/>
            <a:chExt cx="3071834" cy="1015663"/>
          </a:xfrm>
        </p:grpSpPr>
        <p:sp>
          <p:nvSpPr>
            <p:cNvPr id="19" name="Выноска-облако 18"/>
            <p:cNvSpPr/>
            <p:nvPr/>
          </p:nvSpPr>
          <p:spPr>
            <a:xfrm>
              <a:off x="2500298" y="1428736"/>
              <a:ext cx="2928958" cy="969838"/>
            </a:xfrm>
            <a:prstGeom prst="cloudCallou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00364" y="1428736"/>
              <a:ext cx="257176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 smtClean="0">
                  <a:solidFill>
                    <a:srgbClr val="0070C0"/>
                  </a:solidFill>
                </a:rPr>
                <a:t>5 + 4</a:t>
              </a:r>
              <a:endParaRPr lang="ru-RU" sz="60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3786182" y="2500306"/>
            <a:ext cx="1928826" cy="1285885"/>
            <a:chOff x="4357686" y="2643182"/>
            <a:chExt cx="1928826" cy="1285885"/>
          </a:xfrm>
        </p:grpSpPr>
        <p:pic>
          <p:nvPicPr>
            <p:cNvPr id="6" name="Picture 10" descr="Картинка 402 из 1579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357686" y="2643182"/>
              <a:ext cx="1928826" cy="1285885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4929190" y="2928934"/>
              <a:ext cx="8572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FF00"/>
                  </a:solidFill>
                </a:rPr>
                <a:t>10</a:t>
              </a:r>
              <a:endParaRPr lang="ru-RU" sz="36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2143108" y="3071810"/>
            <a:ext cx="1928826" cy="1285885"/>
            <a:chOff x="2357422" y="3071810"/>
            <a:chExt cx="1928826" cy="1285885"/>
          </a:xfrm>
        </p:grpSpPr>
        <p:pic>
          <p:nvPicPr>
            <p:cNvPr id="5" name="Picture 10" descr="Картинка 402 из 1579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357422" y="3071810"/>
              <a:ext cx="1928826" cy="1285885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3071802" y="3357562"/>
              <a:ext cx="5000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FF00"/>
                  </a:solidFill>
                </a:rPr>
                <a:t>9</a:t>
              </a:r>
              <a:endParaRPr lang="ru-RU" sz="36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5357818" y="3286124"/>
            <a:ext cx="1928826" cy="1285885"/>
            <a:chOff x="6143636" y="3286124"/>
            <a:chExt cx="1928826" cy="1285885"/>
          </a:xfrm>
        </p:grpSpPr>
        <p:pic>
          <p:nvPicPr>
            <p:cNvPr id="7" name="Picture 10" descr="Картинка 402 из 1579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143636" y="3286124"/>
              <a:ext cx="1928826" cy="1285885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6858016" y="3500438"/>
              <a:ext cx="5715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FF00"/>
                  </a:solidFill>
                </a:rPr>
                <a:t>8</a:t>
              </a:r>
              <a:endParaRPr lang="ru-RU" sz="3600" b="1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0" name="i-main-pic" descr="Картинка 233 из 151189">
            <a:hlinkClick r:id="rId9" tgtFrame="&quot;_blank&quot;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5572132" y="5072074"/>
            <a:ext cx="3143240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-main-pic" descr="Картинка 5 из 164405">
            <a:hlinkClick r:id="rId11" tgtFrame="&quot;_blank&quot;"/>
          </p:cNvPr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71736" y="5476875"/>
            <a:ext cx="17859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Выноска-облако 21"/>
          <p:cNvSpPr/>
          <p:nvPr/>
        </p:nvSpPr>
        <p:spPr>
          <a:xfrm rot="21420320">
            <a:off x="228929" y="694376"/>
            <a:ext cx="1985970" cy="612648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48148E-6 L 0.07084 0.40949 " pathEditMode="relative" ptsTypes="AA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66 0.05277 L 0.02674 0.32569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0" y="1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22222E-6 L -0.08663 0.31504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0" y="1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367</TotalTime>
  <Words>81</Words>
  <Application>Microsoft Office PowerPoint</Application>
  <PresentationFormat>Экран (4:3)</PresentationFormat>
  <Paragraphs>50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света</cp:lastModifiedBy>
  <cp:revision>42</cp:revision>
  <dcterms:created xsi:type="dcterms:W3CDTF">2012-06-19T11:24:34Z</dcterms:created>
  <dcterms:modified xsi:type="dcterms:W3CDTF">2016-01-26T04:45:05Z</dcterms:modified>
</cp:coreProperties>
</file>