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9" r:id="rId3"/>
    <p:sldId id="261" r:id="rId4"/>
    <p:sldId id="258" r:id="rId5"/>
    <p:sldId id="262" r:id="rId6"/>
    <p:sldId id="263" r:id="rId7"/>
    <p:sldId id="267" r:id="rId8"/>
    <p:sldId id="268" r:id="rId9"/>
    <p:sldId id="269" r:id="rId10"/>
    <p:sldId id="270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E3FF"/>
    <a:srgbClr val="E21ED9"/>
    <a:srgbClr val="3D97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84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7623D-9394-460E-9EF7-EDC410ECB0C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75A4D-7080-46C4-AC86-E16E89AAD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336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93315" y="692696"/>
            <a:ext cx="6248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Урок 14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Знаки «     », «    », «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оловина рамки 14"/>
          <p:cNvSpPr/>
          <p:nvPr/>
        </p:nvSpPr>
        <p:spPr>
          <a:xfrm rot="2796166" flipH="1">
            <a:off x="3738049" y="947777"/>
            <a:ext cx="241288" cy="310624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оловина рамки 15"/>
          <p:cNvSpPr/>
          <p:nvPr/>
        </p:nvSpPr>
        <p:spPr>
          <a:xfrm rot="19124918">
            <a:off x="4804949" y="948885"/>
            <a:ext cx="241288" cy="310624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44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1437116"/>
            <a:ext cx="5664031" cy="275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6529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числа (      ,     ,       )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998133" y="5949280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оловина рамки 34"/>
          <p:cNvSpPr/>
          <p:nvPr/>
        </p:nvSpPr>
        <p:spPr>
          <a:xfrm rot="19178521">
            <a:off x="3645629" y="866347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оловина рамки 35"/>
          <p:cNvSpPr/>
          <p:nvPr/>
        </p:nvSpPr>
        <p:spPr>
          <a:xfrm rot="2421479" flipH="1">
            <a:off x="2985189" y="858468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Равно 36"/>
          <p:cNvSpPr/>
          <p:nvPr/>
        </p:nvSpPr>
        <p:spPr>
          <a:xfrm>
            <a:off x="4063231" y="497534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3247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41836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39552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845133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7357923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13660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174981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2987889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419339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554812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59433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650566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28185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36701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8529" y="3416892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7569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858836" y="343090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853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17569" y="345558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43808" y="344767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041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7 L 0.09166 -0.2057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2222E-6 L 0.54341 -0.2046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70" y="-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L 0.504 -0.2083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-1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L 0.08664 -0.2060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9" grpId="0"/>
      <p:bldP spid="63" grpId="0"/>
      <p:bldP spid="67" grpId="0"/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3209" y="2559571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2564904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61637" y="913910"/>
            <a:ext cx="83868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 рисунок. Переложи палочки из одной коробки в другую так, чтобы их стало поровну.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561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1193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0824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0456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643702" y="278605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286512" y="278605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643837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940152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69804" y="5363190"/>
            <a:ext cx="8818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90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3209" y="2559571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2564904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6998133" y="5949280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1637" y="913910"/>
            <a:ext cx="83868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 рисунок. Переложи палочки из одной коробки в другую так, чтобы их стало поровну.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561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1193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0824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0456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30087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597192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643837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940152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897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47674 0.005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37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0.40503 0.005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43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сравнить число фигур на рисунках Пети.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755576" y="1723317"/>
            <a:ext cx="432048" cy="39277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1115616" y="2532173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412304" y="2532173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2304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2304" y="3140968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/>
          <p:cNvSpPr/>
          <p:nvPr/>
        </p:nvSpPr>
        <p:spPr>
          <a:xfrm>
            <a:off x="3635896" y="1723317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>
            <a:off x="4283968" y="1723317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3880030" y="2348880"/>
            <a:ext cx="631794" cy="689230"/>
          </a:xfrm>
          <a:prstGeom prst="triangle">
            <a:avLst/>
          </a:prstGeom>
          <a:solidFill>
            <a:srgbClr val="3D971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436640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436640" y="3140968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6316960" y="3118459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300192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75475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476045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93642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11809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299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648143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6631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844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05064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62523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99836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774433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34902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248370" y="4737918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3528" y="3356992"/>
            <a:ext cx="8686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*Расскажи, каких фигур больше, каких меньше, каких фигур поровну.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16216" y="1777121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7092280" y="1772816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092280" y="2564904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6444208" y="2564904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овина рамки 45"/>
          <p:cNvSpPr/>
          <p:nvPr/>
        </p:nvSpPr>
        <p:spPr>
          <a:xfrm rot="19178521">
            <a:off x="4641373" y="5683938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Половина рамки 46"/>
          <p:cNvSpPr/>
          <p:nvPr/>
        </p:nvSpPr>
        <p:spPr>
          <a:xfrm rot="2421479" flipH="1">
            <a:off x="4425349" y="6016093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Равно 47"/>
          <p:cNvSpPr/>
          <p:nvPr/>
        </p:nvSpPr>
        <p:spPr>
          <a:xfrm>
            <a:off x="4935738" y="5557991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51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4660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755576" y="1723317"/>
            <a:ext cx="432048" cy="39277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1115616" y="2532173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412304" y="2532173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2304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2304" y="3140968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/>
          <p:cNvSpPr/>
          <p:nvPr/>
        </p:nvSpPr>
        <p:spPr>
          <a:xfrm>
            <a:off x="3635896" y="1723317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>
            <a:off x="4283968" y="1723317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3880030" y="2348880"/>
            <a:ext cx="631794" cy="689230"/>
          </a:xfrm>
          <a:prstGeom prst="triangle">
            <a:avLst/>
          </a:prstGeom>
          <a:solidFill>
            <a:srgbClr val="3D971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436640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436640" y="3140968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6316960" y="3118459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300192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75475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476045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93642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11809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299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648143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6631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844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901448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05064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62523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99836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774433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34902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1995" y="908720"/>
            <a:ext cx="8686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Расскажи, каких фигур больше, каких меньше, каких фигур поровну.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16216" y="1777121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7092280" y="1772816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092280" y="2564904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6444208" y="2564904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249501" y="3725459"/>
            <a:ext cx="432048" cy="39277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1691680" y="3725459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1" y="3809405"/>
            <a:ext cx="1265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МЕНЬШЕ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84076" y="433587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оловина рамки 6"/>
          <p:cNvSpPr/>
          <p:nvPr/>
        </p:nvSpPr>
        <p:spPr>
          <a:xfrm rot="19178521">
            <a:off x="1224065" y="4524873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29976" y="433587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Равнобедренный треугольник 47"/>
          <p:cNvSpPr/>
          <p:nvPr/>
        </p:nvSpPr>
        <p:spPr>
          <a:xfrm>
            <a:off x="3635896" y="3725459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Равнобедренный треугольник 48"/>
          <p:cNvSpPr/>
          <p:nvPr/>
        </p:nvSpPr>
        <p:spPr>
          <a:xfrm>
            <a:off x="5004048" y="3429000"/>
            <a:ext cx="631794" cy="689230"/>
          </a:xfrm>
          <a:prstGeom prst="triangle">
            <a:avLst/>
          </a:prstGeom>
          <a:solidFill>
            <a:srgbClr val="3D971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5076056" y="430529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92252" y="430529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Равнобедренный треугольник 51"/>
          <p:cNvSpPr/>
          <p:nvPr/>
        </p:nvSpPr>
        <p:spPr>
          <a:xfrm>
            <a:off x="3203848" y="3725459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915816" y="3645024"/>
            <a:ext cx="0" cy="18002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995936" y="3809405"/>
            <a:ext cx="1442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БОЛЬШЕ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95736" y="3725459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6012160" y="3645024"/>
            <a:ext cx="0" cy="18002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оловина рамки 55"/>
          <p:cNvSpPr/>
          <p:nvPr/>
        </p:nvSpPr>
        <p:spPr>
          <a:xfrm rot="2421479" flipH="1">
            <a:off x="4425349" y="4524873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300192" y="3830230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6736679" y="3830230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8429531" y="3779247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7950508" y="3779247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 9"/>
          <p:cNvSpPr/>
          <p:nvPr/>
        </p:nvSpPr>
        <p:spPr>
          <a:xfrm>
            <a:off x="7326097" y="4144049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087022" y="4291521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59664" y="4291521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24711" y="3789040"/>
            <a:ext cx="9923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РАВНО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01579" y="512184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62247" y="3501008"/>
            <a:ext cx="8838909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5199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0.21875 -0.5976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38" y="-29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0.00046 L -0.3092 -0.4821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69" y="-2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9704E-6 L -0.02535 -0.5971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7" y="-298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9704E-6 L 0.49774 -0.4817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78" y="-240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9704E-6 L 0.20313 -0.5971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56" y="-298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9704E-6 L 0.14809 -0.48173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96" y="-240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1" grpId="0" animBg="1"/>
      <p:bldP spid="102" grpId="0" animBg="1"/>
      <p:bldP spid="109" grpId="0" animBg="1"/>
      <p:bldP spid="110" grpId="0" animBg="1"/>
      <p:bldP spid="111" grpId="0" animBg="1"/>
      <p:bldP spid="38" grpId="0" animBg="1"/>
      <p:bldP spid="45" grpId="0" animBg="1"/>
      <p:bldP spid="6" grpId="0"/>
      <p:bldP spid="46" grpId="0" animBg="1"/>
      <p:bldP spid="7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10" grpId="0" animBg="1"/>
      <p:bldP spid="61" grpId="0" animBg="1"/>
      <p:bldP spid="62" grpId="0" animBg="1"/>
      <p:bldP spid="6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написания цифры 1 и цифры 2 перед выполнением задания.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4716775" y="1628800"/>
            <a:ext cx="4059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два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2.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Прямая соединительная линия 96"/>
          <p:cNvCxnSpPr>
            <a:stCxn id="99" idx="0"/>
          </p:cNvCxnSpPr>
          <p:nvPr/>
        </p:nvCxnSpPr>
        <p:spPr>
          <a:xfrm flipH="1">
            <a:off x="6555825" y="3108598"/>
            <a:ext cx="3505" cy="2682617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>
            <a:stCxn id="99" idx="1"/>
            <a:endCxn id="99" idx="3"/>
          </p:cNvCxnSpPr>
          <p:nvPr/>
        </p:nvCxnSpPr>
        <p:spPr>
          <a:xfrm>
            <a:off x="5218330" y="4449907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5218330" y="3108598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0" name="32-конечная звезда 99"/>
          <p:cNvSpPr/>
          <p:nvPr/>
        </p:nvSpPr>
        <p:spPr>
          <a:xfrm>
            <a:off x="6506502" y="3675532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1" name="Дуга 100"/>
          <p:cNvSpPr/>
          <p:nvPr/>
        </p:nvSpPr>
        <p:spPr>
          <a:xfrm rot="21391130">
            <a:off x="6644523" y="3144364"/>
            <a:ext cx="1228597" cy="1216853"/>
          </a:xfrm>
          <a:prstGeom prst="arc">
            <a:avLst>
              <a:gd name="adj1" fmla="val 10835815"/>
              <a:gd name="adj2" fmla="val 2178558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554204" y="4084232"/>
            <a:ext cx="1220096" cy="17069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Дуга 102"/>
          <p:cNvSpPr/>
          <p:nvPr/>
        </p:nvSpPr>
        <p:spPr>
          <a:xfrm rot="10063873">
            <a:off x="6774131" y="4524228"/>
            <a:ext cx="1132406" cy="1268505"/>
          </a:xfrm>
          <a:prstGeom prst="arc">
            <a:avLst>
              <a:gd name="adj1" fmla="val 14465667"/>
              <a:gd name="adj2" fmla="val 17799957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4" name="Дуга 103"/>
          <p:cNvSpPr/>
          <p:nvPr/>
        </p:nvSpPr>
        <p:spPr>
          <a:xfrm rot="19823663">
            <a:off x="6468059" y="5671757"/>
            <a:ext cx="883489" cy="833796"/>
          </a:xfrm>
          <a:prstGeom prst="arc">
            <a:avLst>
              <a:gd name="adj1" fmla="val 15294395"/>
              <a:gd name="adj2" fmla="val 20452655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 flipV="1">
            <a:off x="7743502" y="5489156"/>
            <a:ext cx="144709" cy="13385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2580069" y="3069280"/>
            <a:ext cx="1309588" cy="1341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endCxn id="69" idx="2"/>
          </p:cNvCxnSpPr>
          <p:nvPr/>
        </p:nvCxnSpPr>
        <p:spPr>
          <a:xfrm flipH="1">
            <a:off x="2548657" y="3069280"/>
            <a:ext cx="1341000" cy="2682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32-конечная звезда 66"/>
          <p:cNvSpPr/>
          <p:nvPr/>
        </p:nvSpPr>
        <p:spPr>
          <a:xfrm>
            <a:off x="2411760" y="4221088"/>
            <a:ext cx="276830" cy="330700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221324" y="1649823"/>
            <a:ext cx="3959955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один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1.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207657" y="3069280"/>
            <a:ext cx="2682000" cy="2682000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0" name="Прямая соединительная линия 69"/>
          <p:cNvCxnSpPr>
            <a:stCxn id="69" idx="0"/>
            <a:endCxn id="69" idx="2"/>
          </p:cNvCxnSpPr>
          <p:nvPr/>
        </p:nvCxnSpPr>
        <p:spPr>
          <a:xfrm>
            <a:off x="2548657" y="3069280"/>
            <a:ext cx="0" cy="2682000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69" idx="1"/>
            <a:endCxn id="69" idx="3"/>
          </p:cNvCxnSpPr>
          <p:nvPr/>
        </p:nvCxnSpPr>
        <p:spPr>
          <a:xfrm>
            <a:off x="1207657" y="4410280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5208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3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99" grpId="0" animBg="1"/>
      <p:bldP spid="100" grpId="0" animBg="1"/>
      <p:bldP spid="100" grpId="1" animBg="1"/>
      <p:bldP spid="101" grpId="0" animBg="1"/>
      <p:bldP spid="103" grpId="0" animBg="1"/>
      <p:bldP spid="104" grpId="0" animBg="1"/>
      <p:bldP spid="67" grpId="0" animBg="1"/>
      <p:bldP spid="67" grpId="1" animBg="1"/>
      <p:bldP spid="68" grpId="0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написания цифры 1 и цифры 2 перед выполнением задания.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4716775" y="1628800"/>
            <a:ext cx="4059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два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2.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21324" y="1649823"/>
            <a:ext cx="3959955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один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1.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18330" y="3108598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9" name="32-конечная звезда 28"/>
          <p:cNvSpPr/>
          <p:nvPr/>
        </p:nvSpPr>
        <p:spPr>
          <a:xfrm>
            <a:off x="6506502" y="3675532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30" name="Дуга 29"/>
          <p:cNvSpPr/>
          <p:nvPr/>
        </p:nvSpPr>
        <p:spPr>
          <a:xfrm rot="21391130">
            <a:off x="6644523" y="3144364"/>
            <a:ext cx="1228597" cy="1216853"/>
          </a:xfrm>
          <a:prstGeom prst="arc">
            <a:avLst>
              <a:gd name="adj1" fmla="val 10835815"/>
              <a:gd name="adj2" fmla="val 2178558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6554204" y="4084232"/>
            <a:ext cx="1220096" cy="17069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Дуга 31"/>
          <p:cNvSpPr/>
          <p:nvPr/>
        </p:nvSpPr>
        <p:spPr>
          <a:xfrm rot="10063873">
            <a:off x="6774131" y="4524228"/>
            <a:ext cx="1132406" cy="1268505"/>
          </a:xfrm>
          <a:prstGeom prst="arc">
            <a:avLst>
              <a:gd name="adj1" fmla="val 14465667"/>
              <a:gd name="adj2" fmla="val 17799957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33" name="Дуга 32"/>
          <p:cNvSpPr/>
          <p:nvPr/>
        </p:nvSpPr>
        <p:spPr>
          <a:xfrm rot="19823663">
            <a:off x="6468059" y="5671757"/>
            <a:ext cx="883489" cy="833796"/>
          </a:xfrm>
          <a:prstGeom prst="arc">
            <a:avLst>
              <a:gd name="adj1" fmla="val 15294395"/>
              <a:gd name="adj2" fmla="val 20452655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7743502" y="5489156"/>
            <a:ext cx="144709" cy="13385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580069" y="3069280"/>
            <a:ext cx="1309588" cy="1341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endCxn id="38" idx="2"/>
          </p:cNvCxnSpPr>
          <p:nvPr/>
        </p:nvCxnSpPr>
        <p:spPr>
          <a:xfrm flipH="1">
            <a:off x="2548657" y="3069280"/>
            <a:ext cx="1341000" cy="2682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2-конечная звезда 36"/>
          <p:cNvSpPr/>
          <p:nvPr/>
        </p:nvSpPr>
        <p:spPr>
          <a:xfrm>
            <a:off x="2411760" y="4221088"/>
            <a:ext cx="276830" cy="330700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207657" y="3069280"/>
            <a:ext cx="2682000" cy="2682000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416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29" grpId="1" animBg="1"/>
      <p:bldP spid="30" grpId="0" animBg="1"/>
      <p:bldP spid="32" grpId="0" animBg="1"/>
      <p:bldP spid="33" grpId="0" animBg="1"/>
      <p:bldP spid="37" grpId="0" animBg="1"/>
      <p:bldP spid="37" grpId="1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Спиши. Продолжи ряды.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79512" y="1268760"/>
            <a:ext cx="8373409" cy="764209"/>
            <a:chOff x="179512" y="1268760"/>
            <a:chExt cx="8373409" cy="76420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3250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935" y="1273629"/>
              <a:ext cx="755802" cy="759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8658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Прямоугольник 4"/>
            <p:cNvSpPr/>
            <p:nvPr/>
          </p:nvSpPr>
          <p:spPr>
            <a:xfrm>
              <a:off x="3234066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7805" y="1273629"/>
              <a:ext cx="755802" cy="759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3" name="Прямоугольник 42"/>
            <p:cNvSpPr/>
            <p:nvPr/>
          </p:nvSpPr>
          <p:spPr>
            <a:xfrm>
              <a:off x="5519675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179512" y="1268760"/>
              <a:ext cx="1517670" cy="748969"/>
              <a:chOff x="179512" y="1268760"/>
              <a:chExt cx="1517670" cy="748969"/>
            </a:xfrm>
          </p:grpSpPr>
          <p:sp>
            <p:nvSpPr>
              <p:cNvPr id="42" name="Прямоугольник 41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4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1544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6952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" name="Прямоугольник 49"/>
            <p:cNvSpPr/>
            <p:nvPr/>
          </p:nvSpPr>
          <p:spPr>
            <a:xfrm>
              <a:off x="7797120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3203848" y="2963808"/>
            <a:ext cx="1517670" cy="748969"/>
            <a:chOff x="179512" y="1268760"/>
            <a:chExt cx="1517670" cy="748969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941381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179512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79512" y="2963808"/>
            <a:ext cx="3029838" cy="748969"/>
            <a:chOff x="362392" y="2963808"/>
            <a:chExt cx="3029838" cy="748969"/>
          </a:xfrm>
        </p:grpSpPr>
        <p:grpSp>
          <p:nvGrpSpPr>
            <p:cNvPr id="57" name="Группа 56"/>
            <p:cNvGrpSpPr/>
            <p:nvPr/>
          </p:nvGrpSpPr>
          <p:grpSpPr>
            <a:xfrm>
              <a:off x="362392" y="2963808"/>
              <a:ext cx="1517670" cy="748969"/>
              <a:chOff x="179512" y="1268760"/>
              <a:chExt cx="1517670" cy="748969"/>
            </a:xfrm>
          </p:grpSpPr>
          <p:sp>
            <p:nvSpPr>
              <p:cNvPr id="58" name="Прямоугольник 57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Прямоугольник 58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1874560" y="2963808"/>
              <a:ext cx="1517670" cy="748969"/>
              <a:chOff x="179512" y="1268760"/>
              <a:chExt cx="1517670" cy="748969"/>
            </a:xfrm>
          </p:grpSpPr>
          <p:sp>
            <p:nvSpPr>
              <p:cNvPr id="61" name="Прямоугольник 60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3" name="Группа 62"/>
          <p:cNvGrpSpPr/>
          <p:nvPr/>
        </p:nvGrpSpPr>
        <p:grpSpPr>
          <a:xfrm>
            <a:off x="4738156" y="2955424"/>
            <a:ext cx="3029838" cy="748969"/>
            <a:chOff x="362392" y="2963808"/>
            <a:chExt cx="3029838" cy="748969"/>
          </a:xfrm>
        </p:grpSpPr>
        <p:grpSp>
          <p:nvGrpSpPr>
            <p:cNvPr id="64" name="Группа 63"/>
            <p:cNvGrpSpPr/>
            <p:nvPr/>
          </p:nvGrpSpPr>
          <p:grpSpPr>
            <a:xfrm>
              <a:off x="362392" y="2963808"/>
              <a:ext cx="1517670" cy="748969"/>
              <a:chOff x="179512" y="1268760"/>
              <a:chExt cx="1517670" cy="748969"/>
            </a:xfrm>
          </p:grpSpPr>
          <p:sp>
            <p:nvSpPr>
              <p:cNvPr id="69" name="Прямоугольник 68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5" name="Группа 64"/>
            <p:cNvGrpSpPr/>
            <p:nvPr/>
          </p:nvGrpSpPr>
          <p:grpSpPr>
            <a:xfrm>
              <a:off x="1874560" y="2963808"/>
              <a:ext cx="1517670" cy="748969"/>
              <a:chOff x="179512" y="1268760"/>
              <a:chExt cx="1517670" cy="748969"/>
            </a:xfrm>
          </p:grpSpPr>
          <p:sp>
            <p:nvSpPr>
              <p:cNvPr id="66" name="Прямоугольник 65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7" name="Прямоугольник 66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72" name="Прямоугольник 71"/>
          <p:cNvSpPr/>
          <p:nvPr/>
        </p:nvSpPr>
        <p:spPr>
          <a:xfrm>
            <a:off x="7787687" y="2952823"/>
            <a:ext cx="755801" cy="748969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2069581" y="2955424"/>
            <a:ext cx="2651937" cy="768401"/>
            <a:chOff x="2069581" y="2955424"/>
            <a:chExt cx="2651937" cy="768401"/>
          </a:xfrm>
        </p:grpSpPr>
        <p:cxnSp>
          <p:nvCxnSpPr>
            <p:cNvPr id="11" name="Прямая соединительная линия 10"/>
            <p:cNvCxnSpPr>
              <a:endCxn id="62" idx="2"/>
            </p:cNvCxnSpPr>
            <p:nvPr/>
          </p:nvCxnSpPr>
          <p:spPr>
            <a:xfrm flipH="1">
              <a:off x="2069581" y="2955424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flipH="1">
              <a:off x="3537600" y="2966472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endCxn id="52" idx="2"/>
            </p:cNvCxnSpPr>
            <p:nvPr/>
          </p:nvCxnSpPr>
          <p:spPr>
            <a:xfrm flipH="1">
              <a:off x="4343618" y="2966472"/>
              <a:ext cx="377900" cy="746305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Группа 73"/>
          <p:cNvGrpSpPr/>
          <p:nvPr/>
        </p:nvGrpSpPr>
        <p:grpSpPr>
          <a:xfrm>
            <a:off x="5826616" y="2966472"/>
            <a:ext cx="2651937" cy="768401"/>
            <a:chOff x="2069581" y="2955424"/>
            <a:chExt cx="2651937" cy="768401"/>
          </a:xfrm>
        </p:grpSpPr>
        <p:cxnSp>
          <p:nvCxnSpPr>
            <p:cNvPr id="75" name="Прямая соединительная линия 74"/>
            <p:cNvCxnSpPr/>
            <p:nvPr/>
          </p:nvCxnSpPr>
          <p:spPr>
            <a:xfrm flipH="1">
              <a:off x="2069581" y="2955424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 flipH="1">
              <a:off x="3537600" y="2966472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flipH="1">
              <a:off x="4343618" y="2966472"/>
              <a:ext cx="377900" cy="746305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267781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записи Кати. К каким рисункам они сделаны.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641070" y="2522494"/>
            <a:ext cx="2165349" cy="648072"/>
            <a:chOff x="1779812" y="1556793"/>
            <a:chExt cx="2165349" cy="64807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0791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779812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1" name="Группа 30"/>
          <p:cNvGrpSpPr/>
          <p:nvPr/>
        </p:nvGrpSpPr>
        <p:grpSpPr>
          <a:xfrm>
            <a:off x="799964" y="1586390"/>
            <a:ext cx="2092817" cy="696586"/>
            <a:chOff x="2913191" y="4415360"/>
            <a:chExt cx="2092817" cy="696586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3261" r="12634" b="14621"/>
            <a:stretch/>
          </p:blipFill>
          <p:spPr bwMode="auto">
            <a:xfrm>
              <a:off x="2913191" y="460789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3261" r="12634" b="14621"/>
            <a:stretch/>
          </p:blipFill>
          <p:spPr bwMode="auto">
            <a:xfrm rot="284454">
              <a:off x="3809163" y="441536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735880">
            <a:off x="4332659" y="1327299"/>
            <a:ext cx="1021543" cy="131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205604" flipV="1">
            <a:off x="4599067" y="2293947"/>
            <a:ext cx="1379503" cy="42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5760" y="2769672"/>
            <a:ext cx="1246115" cy="411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6762874" y="1124744"/>
            <a:ext cx="1382870" cy="1850598"/>
            <a:chOff x="4579205" y="3308403"/>
            <a:chExt cx="2081027" cy="2784893"/>
          </a:xfrm>
        </p:grpSpPr>
        <p:sp>
          <p:nvSpPr>
            <p:cNvPr id="4" name="Блок-схема: ручной ввод 3"/>
            <p:cNvSpPr/>
            <p:nvPr/>
          </p:nvSpPr>
          <p:spPr>
            <a:xfrm>
              <a:off x="4579205" y="5651807"/>
              <a:ext cx="928899" cy="441489"/>
            </a:xfrm>
            <a:prstGeom prst="flowChartManualInpu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араллелограмм 4"/>
            <p:cNvSpPr/>
            <p:nvPr/>
          </p:nvSpPr>
          <p:spPr>
            <a:xfrm>
              <a:off x="5318156" y="3308403"/>
              <a:ext cx="1342076" cy="2784891"/>
            </a:xfrm>
            <a:prstGeom prst="parallelogram">
              <a:avLst>
                <a:gd name="adj" fmla="val 78624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4825073" y="5719272"/>
              <a:ext cx="395758" cy="350599"/>
              <a:chOff x="7124941" y="4941168"/>
              <a:chExt cx="395758" cy="432048"/>
            </a:xfrm>
          </p:grpSpPr>
          <p:sp>
            <p:nvSpPr>
              <p:cNvPr id="6" name="Параллелограмм 5"/>
              <p:cNvSpPr/>
              <p:nvPr/>
            </p:nvSpPr>
            <p:spPr>
              <a:xfrm>
                <a:off x="730437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Параллелограмм 44"/>
              <p:cNvSpPr/>
              <p:nvPr/>
            </p:nvSpPr>
            <p:spPr>
              <a:xfrm>
                <a:off x="7214406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араллелограмм 45"/>
              <p:cNvSpPr/>
              <p:nvPr/>
            </p:nvSpPr>
            <p:spPr>
              <a:xfrm>
                <a:off x="712494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" name="Цилиндр 9"/>
          <p:cNvSpPr/>
          <p:nvPr/>
        </p:nvSpPr>
        <p:spPr>
          <a:xfrm>
            <a:off x="8028384" y="2726799"/>
            <a:ext cx="527693" cy="299752"/>
          </a:xfrm>
          <a:prstGeom prst="can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419872" y="153779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300192" y="151438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49740" y="4625465"/>
            <a:ext cx="1264494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= 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28515" y="4625465"/>
            <a:ext cx="1252582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= 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74" t="4601" r="12181" b="23724"/>
          <a:stretch/>
        </p:blipFill>
        <p:spPr bwMode="auto">
          <a:xfrm>
            <a:off x="2878999" y="4581128"/>
            <a:ext cx="1393134" cy="69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676" t="11652" r="15027" b="19632"/>
          <a:stretch/>
        </p:blipFill>
        <p:spPr bwMode="auto">
          <a:xfrm>
            <a:off x="6926257" y="4609643"/>
            <a:ext cx="1304478" cy="66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169804" y="5229200"/>
            <a:ext cx="8818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в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режиме демонстрации воспользоваться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инструментом перо или  ручка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80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записи Кати. К каким рисункам они сделаны.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641070" y="2522494"/>
            <a:ext cx="2165349" cy="648072"/>
            <a:chOff x="1779812" y="1556793"/>
            <a:chExt cx="2165349" cy="64807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0791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779812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1" name="Группа 30"/>
          <p:cNvGrpSpPr/>
          <p:nvPr/>
        </p:nvGrpSpPr>
        <p:grpSpPr>
          <a:xfrm>
            <a:off x="799964" y="1586390"/>
            <a:ext cx="2092817" cy="696586"/>
            <a:chOff x="2913191" y="4415360"/>
            <a:chExt cx="2092817" cy="696586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3261" r="12634" b="14621"/>
            <a:stretch/>
          </p:blipFill>
          <p:spPr bwMode="auto">
            <a:xfrm>
              <a:off x="2913191" y="460789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3261" r="12634" b="14621"/>
            <a:stretch/>
          </p:blipFill>
          <p:spPr bwMode="auto">
            <a:xfrm rot="284454">
              <a:off x="3809163" y="441536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735880">
            <a:off x="4332659" y="1327299"/>
            <a:ext cx="1021543" cy="131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205604" flipV="1">
            <a:off x="4599067" y="2293947"/>
            <a:ext cx="1379503" cy="42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5760" y="2769672"/>
            <a:ext cx="1246115" cy="411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6762874" y="1124744"/>
            <a:ext cx="1382870" cy="1850598"/>
            <a:chOff x="4579205" y="3308403"/>
            <a:chExt cx="2081027" cy="2784893"/>
          </a:xfrm>
        </p:grpSpPr>
        <p:sp>
          <p:nvSpPr>
            <p:cNvPr id="4" name="Блок-схема: ручной ввод 3"/>
            <p:cNvSpPr/>
            <p:nvPr/>
          </p:nvSpPr>
          <p:spPr>
            <a:xfrm>
              <a:off x="4579205" y="5651807"/>
              <a:ext cx="928899" cy="441489"/>
            </a:xfrm>
            <a:prstGeom prst="flowChartManualInpu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араллелограмм 4"/>
            <p:cNvSpPr/>
            <p:nvPr/>
          </p:nvSpPr>
          <p:spPr>
            <a:xfrm>
              <a:off x="5318156" y="3308403"/>
              <a:ext cx="1342076" cy="2784891"/>
            </a:xfrm>
            <a:prstGeom prst="parallelogram">
              <a:avLst>
                <a:gd name="adj" fmla="val 78624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4825073" y="5719272"/>
              <a:ext cx="395758" cy="350599"/>
              <a:chOff x="7124941" y="4941168"/>
              <a:chExt cx="395758" cy="432048"/>
            </a:xfrm>
          </p:grpSpPr>
          <p:sp>
            <p:nvSpPr>
              <p:cNvPr id="6" name="Параллелограмм 5"/>
              <p:cNvSpPr/>
              <p:nvPr/>
            </p:nvSpPr>
            <p:spPr>
              <a:xfrm>
                <a:off x="730437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Параллелограмм 44"/>
              <p:cNvSpPr/>
              <p:nvPr/>
            </p:nvSpPr>
            <p:spPr>
              <a:xfrm>
                <a:off x="7214406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араллелограмм 45"/>
              <p:cNvSpPr/>
              <p:nvPr/>
            </p:nvSpPr>
            <p:spPr>
              <a:xfrm>
                <a:off x="712494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" name="Цилиндр 9"/>
          <p:cNvSpPr/>
          <p:nvPr/>
        </p:nvSpPr>
        <p:spPr>
          <a:xfrm>
            <a:off x="8028384" y="2726799"/>
            <a:ext cx="527693" cy="299752"/>
          </a:xfrm>
          <a:prstGeom prst="can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419872" y="153779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300192" y="151438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49740" y="5086925"/>
            <a:ext cx="1264494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= 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28515" y="5086925"/>
            <a:ext cx="1252582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= 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74" t="4601" r="12181" b="23724"/>
          <a:stretch/>
        </p:blipFill>
        <p:spPr bwMode="auto">
          <a:xfrm>
            <a:off x="2878999" y="5042588"/>
            <a:ext cx="1393134" cy="69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676" t="11652" r="15027" b="19632"/>
          <a:stretch/>
        </p:blipFill>
        <p:spPr bwMode="auto">
          <a:xfrm>
            <a:off x="6926257" y="5071103"/>
            <a:ext cx="1304478" cy="66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998133" y="5949280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149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33333E-6 L 0.16424 -0.27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-1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 L -0.27361 -0.1824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81" y="-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0.24687 -0.2361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44" y="-1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4" grpId="0" animBg="1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числа (      ,     ,       )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оловина рамки 34"/>
          <p:cNvSpPr/>
          <p:nvPr/>
        </p:nvSpPr>
        <p:spPr>
          <a:xfrm rot="19178521">
            <a:off x="3645629" y="866347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оловина рамки 35"/>
          <p:cNvSpPr/>
          <p:nvPr/>
        </p:nvSpPr>
        <p:spPr>
          <a:xfrm rot="2421479" flipH="1">
            <a:off x="2985189" y="858468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Равно 36"/>
          <p:cNvSpPr/>
          <p:nvPr/>
        </p:nvSpPr>
        <p:spPr>
          <a:xfrm>
            <a:off x="4063231" y="497534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3247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41836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39552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845133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7357923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13660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174981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2987889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419339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554812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59433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650566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28185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93482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8529" y="3416892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7569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715617" y="343090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853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17569" y="345558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693482" y="3430741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69804" y="5229200"/>
            <a:ext cx="8818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в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режиме демонстрации воспользоваться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инструментом перо или  ручка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75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959</TotalTime>
  <Words>474</Words>
  <Application>Microsoft Office PowerPoint</Application>
  <PresentationFormat>Экран (4:3)</PresentationFormat>
  <Paragraphs>135</Paragraphs>
  <Slides>12</Slides>
  <Notes>2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света</cp:lastModifiedBy>
  <cp:revision>41</cp:revision>
  <dcterms:created xsi:type="dcterms:W3CDTF">2012-09-18T09:48:06Z</dcterms:created>
  <dcterms:modified xsi:type="dcterms:W3CDTF">2016-01-26T04:42:39Z</dcterms:modified>
</cp:coreProperties>
</file>